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80" r:id="rId4"/>
    <p:sldId id="258" r:id="rId5"/>
    <p:sldId id="259" r:id="rId6"/>
    <p:sldId id="262" r:id="rId7"/>
    <p:sldId id="260" r:id="rId8"/>
    <p:sldId id="261" r:id="rId9"/>
    <p:sldId id="263" r:id="rId10"/>
    <p:sldId id="264" r:id="rId11"/>
    <p:sldId id="265" r:id="rId12"/>
    <p:sldId id="266" r:id="rId13"/>
    <p:sldId id="322" r:id="rId14"/>
    <p:sldId id="328" r:id="rId15"/>
    <p:sldId id="323" r:id="rId16"/>
    <p:sldId id="267" r:id="rId17"/>
    <p:sldId id="268" r:id="rId18"/>
    <p:sldId id="269" r:id="rId19"/>
    <p:sldId id="270" r:id="rId20"/>
    <p:sldId id="271" r:id="rId21"/>
    <p:sldId id="310" r:id="rId22"/>
    <p:sldId id="313" r:id="rId23"/>
    <p:sldId id="272" r:id="rId24"/>
    <p:sldId id="273" r:id="rId25"/>
    <p:sldId id="274" r:id="rId26"/>
    <p:sldId id="281" r:id="rId27"/>
    <p:sldId id="282" r:id="rId28"/>
    <p:sldId id="275" r:id="rId29"/>
    <p:sldId id="290" r:id="rId30"/>
    <p:sldId id="291" r:id="rId31"/>
    <p:sldId id="292" r:id="rId32"/>
    <p:sldId id="287" r:id="rId33"/>
    <p:sldId id="284" r:id="rId34"/>
    <p:sldId id="293" r:id="rId35"/>
    <p:sldId id="294" r:id="rId36"/>
    <p:sldId id="295" r:id="rId37"/>
    <p:sldId id="283" r:id="rId38"/>
    <p:sldId id="285" r:id="rId39"/>
    <p:sldId id="286" r:id="rId40"/>
    <p:sldId id="276" r:id="rId41"/>
    <p:sldId id="297" r:id="rId42"/>
    <p:sldId id="300" r:id="rId43"/>
    <p:sldId id="296" r:id="rId44"/>
    <p:sldId id="298" r:id="rId45"/>
    <p:sldId id="299" r:id="rId46"/>
    <p:sldId id="307" r:id="rId47"/>
    <p:sldId id="308" r:id="rId48"/>
    <p:sldId id="309" r:id="rId49"/>
    <p:sldId id="301" r:id="rId50"/>
    <p:sldId id="305" r:id="rId51"/>
    <p:sldId id="304" r:id="rId52"/>
    <p:sldId id="312" r:id="rId53"/>
    <p:sldId id="314" r:id="rId54"/>
    <p:sldId id="327" r:id="rId55"/>
    <p:sldId id="317" r:id="rId56"/>
    <p:sldId id="318" r:id="rId57"/>
    <p:sldId id="278" r:id="rId58"/>
    <p:sldId id="319" r:id="rId59"/>
    <p:sldId id="288" r:id="rId60"/>
    <p:sldId id="289" r:id="rId61"/>
    <p:sldId id="320" r:id="rId62"/>
    <p:sldId id="321" r:id="rId63"/>
    <p:sldId id="279" r:id="rId64"/>
    <p:sldId id="326" r:id="rId65"/>
    <p:sldId id="303" r:id="rId66"/>
    <p:sldId id="325" r:id="rId67"/>
    <p:sldId id="324" r:id="rId68"/>
  </p:sldIdLst>
  <p:sldSz cx="12192000" cy="6858000"/>
  <p:notesSz cx="7102475" cy="93884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84" autoAdjust="0"/>
    <p:restoredTop sz="94660"/>
  </p:normalViewPr>
  <p:slideViewPr>
    <p:cSldViewPr snapToGrid="0">
      <p:cViewPr varScale="1">
        <p:scale>
          <a:sx n="92" d="100"/>
          <a:sy n="92" d="100"/>
        </p:scale>
        <p:origin x="25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10/8/2018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10/8/2018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10/8/2018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10/8/2018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10/8/2018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10/8/2018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YFSCJV7NAdQ?t=140" TargetMode="Externa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Fiv5h9Sxs-0?t=130" TargetMode="Externa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hyperlink" Target="https://youtu.be/3ffg4mU7FNE?t=102" TargetMode="External"/><Relationship Id="rId1" Type="http://schemas.openxmlformats.org/officeDocument/2006/relationships/slideLayout" Target="../slideLayouts/slideLayout1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gif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Kh0_F3_QQy4" TargetMode="External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bg2">
                <a:shade val="92000"/>
                <a:satMod val="140000"/>
                <a:lumMod val="11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864672EB-02A8-48AB-BCFB-00B78DBA6A1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7255A803-13A1-44E9-ACA9-889A5CC39BB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0D0D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xmlns="" id="{BC82C52F-0333-430E-AF00-FA48A518A1A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5286708"/>
          </a:xfrm>
          <a:prstGeom prst="rect">
            <a:avLst/>
          </a:prstGeom>
          <a:ln>
            <a:noFill/>
          </a:ln>
          <a:effectLst>
            <a:outerShdw blurRad="88900" dist="254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BE9CCFFE-A385-4D35-8504-960F050EF7F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269"/>
          <a:stretch/>
        </p:blipFill>
        <p:spPr>
          <a:xfrm>
            <a:off x="0" y="0"/>
            <a:ext cx="12192000" cy="16274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4035" y="1124125"/>
            <a:ext cx="8689976" cy="1844385"/>
          </a:xfrm>
        </p:spPr>
        <p:txBody>
          <a:bodyPr>
            <a:normAutofit/>
          </a:bodyPr>
          <a:lstStyle/>
          <a:p>
            <a:r>
              <a:rPr lang="en-US" sz="4000"/>
              <a:t>Ad fontem in Crucem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035" y="3013746"/>
            <a:ext cx="8689976" cy="1078889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  <a:t>The formative function of the cross as artistic and ritual sign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1AD41804-3572-46FD-8124-D3079B64271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51" t="72447" r="32841"/>
          <a:stretch/>
        </p:blipFill>
        <p:spPr>
          <a:xfrm>
            <a:off x="6526134" y="3384053"/>
            <a:ext cx="2305206" cy="1889621"/>
          </a:xfrm>
          <a:custGeom>
            <a:avLst/>
            <a:gdLst>
              <a:gd name="connsiteX0" fmla="*/ 8425821 w 12192000"/>
              <a:gd name="connsiteY0" fmla="*/ 2921316 h 3611460"/>
              <a:gd name="connsiteX1" fmla="*/ 8425821 w 12192000"/>
              <a:gd name="connsiteY1" fmla="*/ 3598426 h 3611460"/>
              <a:gd name="connsiteX2" fmla="*/ 9652455 w 12192000"/>
              <a:gd name="connsiteY2" fmla="*/ 3598426 h 3611460"/>
              <a:gd name="connsiteX3" fmla="*/ 9652455 w 12192000"/>
              <a:gd name="connsiteY3" fmla="*/ 2921316 h 3611460"/>
              <a:gd name="connsiteX4" fmla="*/ 0 w 12192000"/>
              <a:gd name="connsiteY4" fmla="*/ 0 h 3611460"/>
              <a:gd name="connsiteX5" fmla="*/ 12192000 w 12192000"/>
              <a:gd name="connsiteY5" fmla="*/ 0 h 3611460"/>
              <a:gd name="connsiteX6" fmla="*/ 12192000 w 12192000"/>
              <a:gd name="connsiteY6" fmla="*/ 3611460 h 3611460"/>
              <a:gd name="connsiteX7" fmla="*/ 0 w 12192000"/>
              <a:gd name="connsiteY7" fmla="*/ 3611460 h 3611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611460">
                <a:moveTo>
                  <a:pt x="8425821" y="2921316"/>
                </a:moveTo>
                <a:lnTo>
                  <a:pt x="8425821" y="3598426"/>
                </a:lnTo>
                <a:lnTo>
                  <a:pt x="9652455" y="3598426"/>
                </a:lnTo>
                <a:lnTo>
                  <a:pt x="9652455" y="2921316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3611460"/>
                </a:lnTo>
                <a:lnTo>
                  <a:pt x="0" y="3611460"/>
                </a:lnTo>
                <a:close/>
              </a:path>
            </a:pathLst>
          </a:cu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5316A1D8-3445-4B94-B595-2285C05EEE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69" t="72447" r="62822"/>
          <a:stretch/>
        </p:blipFill>
        <p:spPr>
          <a:xfrm>
            <a:off x="5443064" y="3371019"/>
            <a:ext cx="1451918" cy="1889621"/>
          </a:xfrm>
          <a:custGeom>
            <a:avLst/>
            <a:gdLst>
              <a:gd name="connsiteX0" fmla="*/ 8425821 w 12192000"/>
              <a:gd name="connsiteY0" fmla="*/ 2921316 h 3611460"/>
              <a:gd name="connsiteX1" fmla="*/ 8425821 w 12192000"/>
              <a:gd name="connsiteY1" fmla="*/ 3598426 h 3611460"/>
              <a:gd name="connsiteX2" fmla="*/ 9652455 w 12192000"/>
              <a:gd name="connsiteY2" fmla="*/ 3598426 h 3611460"/>
              <a:gd name="connsiteX3" fmla="*/ 9652455 w 12192000"/>
              <a:gd name="connsiteY3" fmla="*/ 2921316 h 3611460"/>
              <a:gd name="connsiteX4" fmla="*/ 0 w 12192000"/>
              <a:gd name="connsiteY4" fmla="*/ 0 h 3611460"/>
              <a:gd name="connsiteX5" fmla="*/ 12192000 w 12192000"/>
              <a:gd name="connsiteY5" fmla="*/ 0 h 3611460"/>
              <a:gd name="connsiteX6" fmla="*/ 12192000 w 12192000"/>
              <a:gd name="connsiteY6" fmla="*/ 3611460 h 3611460"/>
              <a:gd name="connsiteX7" fmla="*/ 0 w 12192000"/>
              <a:gd name="connsiteY7" fmla="*/ 3611460 h 3611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611460">
                <a:moveTo>
                  <a:pt x="8425821" y="2921316"/>
                </a:moveTo>
                <a:lnTo>
                  <a:pt x="8425821" y="3598426"/>
                </a:lnTo>
                <a:lnTo>
                  <a:pt x="9652455" y="3598426"/>
                </a:lnTo>
                <a:lnTo>
                  <a:pt x="9652455" y="2921316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3611460"/>
                </a:lnTo>
                <a:lnTo>
                  <a:pt x="0" y="3611460"/>
                </a:lnTo>
                <a:close/>
              </a:path>
            </a:pathLst>
          </a:cu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2FA7483C-C90B-453F-AB53-60D8FDE6D3F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45" t="47340"/>
          <a:stretch/>
        </p:blipFill>
        <p:spPr>
          <a:xfrm>
            <a:off x="8965579" y="1675248"/>
            <a:ext cx="3237619" cy="3611460"/>
          </a:xfrm>
          <a:custGeom>
            <a:avLst/>
            <a:gdLst>
              <a:gd name="connsiteX0" fmla="*/ 2237500 w 3237619"/>
              <a:gd name="connsiteY0" fmla="*/ 2921316 h 3611460"/>
              <a:gd name="connsiteX1" fmla="*/ 2237500 w 3237619"/>
              <a:gd name="connsiteY1" fmla="*/ 3598426 h 3611460"/>
              <a:gd name="connsiteX2" fmla="*/ 2563236 w 3237619"/>
              <a:gd name="connsiteY2" fmla="*/ 3598426 h 3611460"/>
              <a:gd name="connsiteX3" fmla="*/ 2563236 w 3237619"/>
              <a:gd name="connsiteY3" fmla="*/ 2921316 h 3611460"/>
              <a:gd name="connsiteX4" fmla="*/ 0 w 3237619"/>
              <a:gd name="connsiteY4" fmla="*/ 0 h 3611460"/>
              <a:gd name="connsiteX5" fmla="*/ 3237619 w 3237619"/>
              <a:gd name="connsiteY5" fmla="*/ 0 h 3611460"/>
              <a:gd name="connsiteX6" fmla="*/ 3237619 w 3237619"/>
              <a:gd name="connsiteY6" fmla="*/ 3611460 h 3611460"/>
              <a:gd name="connsiteX7" fmla="*/ 557562 w 3237619"/>
              <a:gd name="connsiteY7" fmla="*/ 3611460 h 3611460"/>
              <a:gd name="connsiteX8" fmla="*/ 557562 w 3237619"/>
              <a:gd name="connsiteY8" fmla="*/ 2822752 h 3611460"/>
              <a:gd name="connsiteX9" fmla="*/ 0 w 3237619"/>
              <a:gd name="connsiteY9" fmla="*/ 2822752 h 3611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237619" h="3611460">
                <a:moveTo>
                  <a:pt x="2237500" y="2921316"/>
                </a:moveTo>
                <a:lnTo>
                  <a:pt x="2237500" y="3598426"/>
                </a:lnTo>
                <a:lnTo>
                  <a:pt x="2563236" y="3598426"/>
                </a:lnTo>
                <a:lnTo>
                  <a:pt x="2563236" y="2921316"/>
                </a:lnTo>
                <a:close/>
                <a:moveTo>
                  <a:pt x="0" y="0"/>
                </a:moveTo>
                <a:lnTo>
                  <a:pt x="3237619" y="0"/>
                </a:lnTo>
                <a:lnTo>
                  <a:pt x="3237619" y="3611460"/>
                </a:lnTo>
                <a:lnTo>
                  <a:pt x="557562" y="3611460"/>
                </a:lnTo>
                <a:lnTo>
                  <a:pt x="557562" y="2822752"/>
                </a:lnTo>
                <a:lnTo>
                  <a:pt x="0" y="2822752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6221869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4C99A29-305E-4F83-8C7D-76F654D358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9750" y="0"/>
            <a:ext cx="8572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4434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0735D8B-05E8-4C0C-A058-9F38CE3AEF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890587"/>
            <a:ext cx="7620000" cy="507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8687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BAF3103-137A-4470-B04A-044769A1EB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998" r="978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6587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7E607C4-A0A1-44FA-981D-EA3B8139636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3F7AA40-7E4F-416F-B5F0-AEA0BB6825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4842" y="154868"/>
            <a:ext cx="5326314" cy="6456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8601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7155C6E-91BF-431D-9052-685726DFE7C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241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929B92EA-70A3-4CD0-A35F-D144D7F0F55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DA7D68B-DEC4-47F8-8423-0C227D48CD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2923" y="643467"/>
            <a:ext cx="4206154" cy="5571066"/>
          </a:xfrm>
          <a:prstGeom prst="rect">
            <a:avLst/>
          </a:prstGeom>
        </p:spPr>
      </p:pic>
      <p:sp>
        <p:nvSpPr>
          <p:cNvPr id="12" name="Date Placeholder 7">
            <a:extLst>
              <a:ext uri="{FF2B5EF4-FFF2-40B4-BE49-F238E27FC236}">
                <a16:creationId xmlns:a16="http://schemas.microsoft.com/office/drawing/2014/main" xmlns="" id="{E017A49D-B589-478C-B18C-98F0A08359A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345248" y="643191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fld id="{C4834CBC-FB27-4E65-8FA7-66FC071C097F}" type="datetime1">
              <a:rPr lang="en-US" smtClean="0">
                <a:solidFill>
                  <a:schemeClr val="bg1"/>
                </a:solidFill>
              </a:rPr>
              <a:pPr>
                <a:spcAft>
                  <a:spcPts val="600"/>
                </a:spcAft>
              </a:pPr>
              <a:t>10/8/2018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Footer Placeholder 8">
            <a:extLst>
              <a:ext uri="{FF2B5EF4-FFF2-40B4-BE49-F238E27FC236}">
                <a16:creationId xmlns:a16="http://schemas.microsoft.com/office/drawing/2014/main" xmlns="" id="{6C27E33A-004F-47CA-A0DB-F492C517992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24598" y="6431916"/>
            <a:ext cx="66206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>
                <a:solidFill>
                  <a:schemeClr val="bg1"/>
                </a:solidFill>
              </a:rPr>
              <a:t>Sample Footer Text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6" name="Slide Number Placeholder 9">
            <a:extLst>
              <a:ext uri="{FF2B5EF4-FFF2-40B4-BE49-F238E27FC236}">
                <a16:creationId xmlns:a16="http://schemas.microsoft.com/office/drawing/2014/main" xmlns="" id="{B5552E9E-F6F9-482C-9689-8E65274A38C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514011" y="6431916"/>
            <a:ext cx="9533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fld id="{3E59737B-AF67-42EE-B20D-05656D79239C}" type="slidenum">
              <a:rPr lang="en-US" smtClean="0">
                <a:solidFill>
                  <a:schemeClr val="bg1"/>
                </a:solidFill>
              </a:rPr>
              <a:pPr>
                <a:spcAft>
                  <a:spcPts val="600"/>
                </a:spcAft>
              </a:pPr>
              <a:t>14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0712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7E607C4-A0A1-44FA-981D-EA3B8139636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4756EF7-5D60-4601-A97A-1C373C8FFD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1365" y="0"/>
            <a:ext cx="5537835" cy="6794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0498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bg2">
                <a:shade val="92000"/>
                <a:satMod val="140000"/>
                <a:lumMod val="11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>
            <a:extLst>
              <a:ext uri="{FF2B5EF4-FFF2-40B4-BE49-F238E27FC236}">
                <a16:creationId xmlns:a16="http://schemas.microsoft.com/office/drawing/2014/main" xmlns="" id="{9A0F0AC6-A89F-416B-9FA4-48E664065E7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C31AA009-40AD-4098-8AE7-680CA35C6EA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xmlns="" id="{864672EB-02A8-48AB-BCFB-00B78DBA6A1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7255A803-13A1-44E9-ACA9-889A5CC39BB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0D0D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xmlns="" id="{BC82C52F-0333-430E-AF00-FA48A518A1A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5286708"/>
          </a:xfrm>
          <a:prstGeom prst="rect">
            <a:avLst/>
          </a:prstGeom>
          <a:ln>
            <a:noFill/>
          </a:ln>
          <a:effectLst>
            <a:outerShdw blurRad="88900" dist="254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BE9CCFFE-A385-4D35-8504-960F050EF7F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269"/>
          <a:stretch/>
        </p:blipFill>
        <p:spPr>
          <a:xfrm>
            <a:off x="0" y="0"/>
            <a:ext cx="12192000" cy="162746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5F94DAE4-7E19-4847-B0BC-B303EF7897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4035" y="1124125"/>
            <a:ext cx="8689976" cy="184438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Inscribing the Cosmic </a:t>
            </a:r>
            <a:br>
              <a:rPr lang="en-US" dirty="0"/>
            </a:br>
            <a:r>
              <a:rPr lang="en-US" dirty="0"/>
              <a:t>Rule and Reign of God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B8D2343-B971-482A-B483-5CD21DABD6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24035" y="3013746"/>
            <a:ext cx="8689976" cy="1078889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sz="22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1AD41804-3572-46FD-8124-D3079B64271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51" t="72447" r="32841"/>
          <a:stretch/>
        </p:blipFill>
        <p:spPr>
          <a:xfrm>
            <a:off x="6526134" y="3384053"/>
            <a:ext cx="2305206" cy="1889621"/>
          </a:xfrm>
          <a:custGeom>
            <a:avLst/>
            <a:gdLst>
              <a:gd name="connsiteX0" fmla="*/ 8425821 w 12192000"/>
              <a:gd name="connsiteY0" fmla="*/ 2921316 h 3611460"/>
              <a:gd name="connsiteX1" fmla="*/ 8425821 w 12192000"/>
              <a:gd name="connsiteY1" fmla="*/ 3598426 h 3611460"/>
              <a:gd name="connsiteX2" fmla="*/ 9652455 w 12192000"/>
              <a:gd name="connsiteY2" fmla="*/ 3598426 h 3611460"/>
              <a:gd name="connsiteX3" fmla="*/ 9652455 w 12192000"/>
              <a:gd name="connsiteY3" fmla="*/ 2921316 h 3611460"/>
              <a:gd name="connsiteX4" fmla="*/ 0 w 12192000"/>
              <a:gd name="connsiteY4" fmla="*/ 0 h 3611460"/>
              <a:gd name="connsiteX5" fmla="*/ 12192000 w 12192000"/>
              <a:gd name="connsiteY5" fmla="*/ 0 h 3611460"/>
              <a:gd name="connsiteX6" fmla="*/ 12192000 w 12192000"/>
              <a:gd name="connsiteY6" fmla="*/ 3611460 h 3611460"/>
              <a:gd name="connsiteX7" fmla="*/ 0 w 12192000"/>
              <a:gd name="connsiteY7" fmla="*/ 3611460 h 3611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611460">
                <a:moveTo>
                  <a:pt x="8425821" y="2921316"/>
                </a:moveTo>
                <a:lnTo>
                  <a:pt x="8425821" y="3598426"/>
                </a:lnTo>
                <a:lnTo>
                  <a:pt x="9652455" y="3598426"/>
                </a:lnTo>
                <a:lnTo>
                  <a:pt x="9652455" y="2921316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3611460"/>
                </a:lnTo>
                <a:lnTo>
                  <a:pt x="0" y="3611460"/>
                </a:lnTo>
                <a:close/>
              </a:path>
            </a:pathLst>
          </a:cu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5316A1D8-3445-4B94-B595-2285C05EEE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69" t="72447" r="62822"/>
          <a:stretch/>
        </p:blipFill>
        <p:spPr>
          <a:xfrm>
            <a:off x="5443064" y="3371019"/>
            <a:ext cx="1451918" cy="1889621"/>
          </a:xfrm>
          <a:custGeom>
            <a:avLst/>
            <a:gdLst>
              <a:gd name="connsiteX0" fmla="*/ 8425821 w 12192000"/>
              <a:gd name="connsiteY0" fmla="*/ 2921316 h 3611460"/>
              <a:gd name="connsiteX1" fmla="*/ 8425821 w 12192000"/>
              <a:gd name="connsiteY1" fmla="*/ 3598426 h 3611460"/>
              <a:gd name="connsiteX2" fmla="*/ 9652455 w 12192000"/>
              <a:gd name="connsiteY2" fmla="*/ 3598426 h 3611460"/>
              <a:gd name="connsiteX3" fmla="*/ 9652455 w 12192000"/>
              <a:gd name="connsiteY3" fmla="*/ 2921316 h 3611460"/>
              <a:gd name="connsiteX4" fmla="*/ 0 w 12192000"/>
              <a:gd name="connsiteY4" fmla="*/ 0 h 3611460"/>
              <a:gd name="connsiteX5" fmla="*/ 12192000 w 12192000"/>
              <a:gd name="connsiteY5" fmla="*/ 0 h 3611460"/>
              <a:gd name="connsiteX6" fmla="*/ 12192000 w 12192000"/>
              <a:gd name="connsiteY6" fmla="*/ 3611460 h 3611460"/>
              <a:gd name="connsiteX7" fmla="*/ 0 w 12192000"/>
              <a:gd name="connsiteY7" fmla="*/ 3611460 h 3611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611460">
                <a:moveTo>
                  <a:pt x="8425821" y="2921316"/>
                </a:moveTo>
                <a:lnTo>
                  <a:pt x="8425821" y="3598426"/>
                </a:lnTo>
                <a:lnTo>
                  <a:pt x="9652455" y="3598426"/>
                </a:lnTo>
                <a:lnTo>
                  <a:pt x="9652455" y="2921316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3611460"/>
                </a:lnTo>
                <a:lnTo>
                  <a:pt x="0" y="3611460"/>
                </a:lnTo>
                <a:close/>
              </a:path>
            </a:pathLst>
          </a:cu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2FA7483C-C90B-453F-AB53-60D8FDE6D3F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45" t="47340"/>
          <a:stretch/>
        </p:blipFill>
        <p:spPr>
          <a:xfrm>
            <a:off x="8965579" y="1675248"/>
            <a:ext cx="3237619" cy="3611460"/>
          </a:xfrm>
          <a:custGeom>
            <a:avLst/>
            <a:gdLst>
              <a:gd name="connsiteX0" fmla="*/ 2237500 w 3237619"/>
              <a:gd name="connsiteY0" fmla="*/ 2921316 h 3611460"/>
              <a:gd name="connsiteX1" fmla="*/ 2237500 w 3237619"/>
              <a:gd name="connsiteY1" fmla="*/ 3598426 h 3611460"/>
              <a:gd name="connsiteX2" fmla="*/ 2563236 w 3237619"/>
              <a:gd name="connsiteY2" fmla="*/ 3598426 h 3611460"/>
              <a:gd name="connsiteX3" fmla="*/ 2563236 w 3237619"/>
              <a:gd name="connsiteY3" fmla="*/ 2921316 h 3611460"/>
              <a:gd name="connsiteX4" fmla="*/ 0 w 3237619"/>
              <a:gd name="connsiteY4" fmla="*/ 0 h 3611460"/>
              <a:gd name="connsiteX5" fmla="*/ 3237619 w 3237619"/>
              <a:gd name="connsiteY5" fmla="*/ 0 h 3611460"/>
              <a:gd name="connsiteX6" fmla="*/ 3237619 w 3237619"/>
              <a:gd name="connsiteY6" fmla="*/ 3611460 h 3611460"/>
              <a:gd name="connsiteX7" fmla="*/ 557562 w 3237619"/>
              <a:gd name="connsiteY7" fmla="*/ 3611460 h 3611460"/>
              <a:gd name="connsiteX8" fmla="*/ 557562 w 3237619"/>
              <a:gd name="connsiteY8" fmla="*/ 2822752 h 3611460"/>
              <a:gd name="connsiteX9" fmla="*/ 0 w 3237619"/>
              <a:gd name="connsiteY9" fmla="*/ 2822752 h 3611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237619" h="3611460">
                <a:moveTo>
                  <a:pt x="2237500" y="2921316"/>
                </a:moveTo>
                <a:lnTo>
                  <a:pt x="2237500" y="3598426"/>
                </a:lnTo>
                <a:lnTo>
                  <a:pt x="2563236" y="3598426"/>
                </a:lnTo>
                <a:lnTo>
                  <a:pt x="2563236" y="2921316"/>
                </a:lnTo>
                <a:close/>
                <a:moveTo>
                  <a:pt x="0" y="0"/>
                </a:moveTo>
                <a:lnTo>
                  <a:pt x="3237619" y="0"/>
                </a:lnTo>
                <a:lnTo>
                  <a:pt x="3237619" y="3611460"/>
                </a:lnTo>
                <a:lnTo>
                  <a:pt x="557562" y="3611460"/>
                </a:lnTo>
                <a:lnTo>
                  <a:pt x="557562" y="2822752"/>
                </a:lnTo>
                <a:lnTo>
                  <a:pt x="0" y="2822752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2219386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5BECDBB2-914C-44DE-B171-6F7946196F5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xmlns="" id="{1D5C6008-3DE6-42B7-AED2-68544F325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5D09915C-7FC3-45EF-BDD0-6393ACE446E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584" y="-2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D05E903-A29D-45A9-9DA0-463DFAAB3E0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613" r="14543" b="1"/>
          <a:stretch/>
        </p:blipFill>
        <p:spPr>
          <a:xfrm>
            <a:off x="-197581" y="10"/>
            <a:ext cx="12389581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1548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F908DDE-3661-4D89-97B6-10E0CAA623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1759" y="300037"/>
            <a:ext cx="2857500" cy="6257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82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bg2">
                <a:shade val="92000"/>
                <a:satMod val="140000"/>
                <a:lumMod val="11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>
            <a:extLst>
              <a:ext uri="{FF2B5EF4-FFF2-40B4-BE49-F238E27FC236}">
                <a16:creationId xmlns:a16="http://schemas.microsoft.com/office/drawing/2014/main" xmlns="" id="{9A0F0AC6-A89F-416B-9FA4-48E664065E7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C31AA009-40AD-4098-8AE7-680CA35C6EA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xmlns="" id="{864672EB-02A8-48AB-BCFB-00B78DBA6A1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7255A803-13A1-44E9-ACA9-889A5CC39BB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0D0D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xmlns="" id="{BC82C52F-0333-430E-AF00-FA48A518A1A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5286708"/>
          </a:xfrm>
          <a:prstGeom prst="rect">
            <a:avLst/>
          </a:prstGeom>
          <a:ln>
            <a:noFill/>
          </a:ln>
          <a:effectLst>
            <a:outerShdw blurRad="88900" dist="254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BE9CCFFE-A385-4D35-8504-960F050EF7F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269"/>
          <a:stretch/>
        </p:blipFill>
        <p:spPr>
          <a:xfrm>
            <a:off x="0" y="0"/>
            <a:ext cx="12192000" cy="162746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DFD754EA-8009-480A-84D0-A5E1A492C1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4035" y="1124125"/>
            <a:ext cx="8689976" cy="184438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Inscribing the restoration and renewal of creation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B4C8CCC-2623-41A9-BDE2-84B8350C2C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24035" y="3013746"/>
            <a:ext cx="8689976" cy="1078889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200">
                <a:solidFill>
                  <a:schemeClr val="tx1">
                    <a:lumMod val="50000"/>
                    <a:lumOff val="50000"/>
                  </a:schemeClr>
                </a:solidFill>
              </a:rPr>
              <a:t>the tree of death and life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1AD41804-3572-46FD-8124-D3079B64271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51" t="72447" r="32841"/>
          <a:stretch/>
        </p:blipFill>
        <p:spPr>
          <a:xfrm>
            <a:off x="6526134" y="3384053"/>
            <a:ext cx="2305206" cy="1889621"/>
          </a:xfrm>
          <a:custGeom>
            <a:avLst/>
            <a:gdLst>
              <a:gd name="connsiteX0" fmla="*/ 8425821 w 12192000"/>
              <a:gd name="connsiteY0" fmla="*/ 2921316 h 3611460"/>
              <a:gd name="connsiteX1" fmla="*/ 8425821 w 12192000"/>
              <a:gd name="connsiteY1" fmla="*/ 3598426 h 3611460"/>
              <a:gd name="connsiteX2" fmla="*/ 9652455 w 12192000"/>
              <a:gd name="connsiteY2" fmla="*/ 3598426 h 3611460"/>
              <a:gd name="connsiteX3" fmla="*/ 9652455 w 12192000"/>
              <a:gd name="connsiteY3" fmla="*/ 2921316 h 3611460"/>
              <a:gd name="connsiteX4" fmla="*/ 0 w 12192000"/>
              <a:gd name="connsiteY4" fmla="*/ 0 h 3611460"/>
              <a:gd name="connsiteX5" fmla="*/ 12192000 w 12192000"/>
              <a:gd name="connsiteY5" fmla="*/ 0 h 3611460"/>
              <a:gd name="connsiteX6" fmla="*/ 12192000 w 12192000"/>
              <a:gd name="connsiteY6" fmla="*/ 3611460 h 3611460"/>
              <a:gd name="connsiteX7" fmla="*/ 0 w 12192000"/>
              <a:gd name="connsiteY7" fmla="*/ 3611460 h 3611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611460">
                <a:moveTo>
                  <a:pt x="8425821" y="2921316"/>
                </a:moveTo>
                <a:lnTo>
                  <a:pt x="8425821" y="3598426"/>
                </a:lnTo>
                <a:lnTo>
                  <a:pt x="9652455" y="3598426"/>
                </a:lnTo>
                <a:lnTo>
                  <a:pt x="9652455" y="2921316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3611460"/>
                </a:lnTo>
                <a:lnTo>
                  <a:pt x="0" y="3611460"/>
                </a:lnTo>
                <a:close/>
              </a:path>
            </a:pathLst>
          </a:cu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5316A1D8-3445-4B94-B595-2285C05EEE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69" t="72447" r="62822"/>
          <a:stretch/>
        </p:blipFill>
        <p:spPr>
          <a:xfrm>
            <a:off x="5443064" y="3371019"/>
            <a:ext cx="1451918" cy="1889621"/>
          </a:xfrm>
          <a:custGeom>
            <a:avLst/>
            <a:gdLst>
              <a:gd name="connsiteX0" fmla="*/ 8425821 w 12192000"/>
              <a:gd name="connsiteY0" fmla="*/ 2921316 h 3611460"/>
              <a:gd name="connsiteX1" fmla="*/ 8425821 w 12192000"/>
              <a:gd name="connsiteY1" fmla="*/ 3598426 h 3611460"/>
              <a:gd name="connsiteX2" fmla="*/ 9652455 w 12192000"/>
              <a:gd name="connsiteY2" fmla="*/ 3598426 h 3611460"/>
              <a:gd name="connsiteX3" fmla="*/ 9652455 w 12192000"/>
              <a:gd name="connsiteY3" fmla="*/ 2921316 h 3611460"/>
              <a:gd name="connsiteX4" fmla="*/ 0 w 12192000"/>
              <a:gd name="connsiteY4" fmla="*/ 0 h 3611460"/>
              <a:gd name="connsiteX5" fmla="*/ 12192000 w 12192000"/>
              <a:gd name="connsiteY5" fmla="*/ 0 h 3611460"/>
              <a:gd name="connsiteX6" fmla="*/ 12192000 w 12192000"/>
              <a:gd name="connsiteY6" fmla="*/ 3611460 h 3611460"/>
              <a:gd name="connsiteX7" fmla="*/ 0 w 12192000"/>
              <a:gd name="connsiteY7" fmla="*/ 3611460 h 3611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611460">
                <a:moveTo>
                  <a:pt x="8425821" y="2921316"/>
                </a:moveTo>
                <a:lnTo>
                  <a:pt x="8425821" y="3598426"/>
                </a:lnTo>
                <a:lnTo>
                  <a:pt x="9652455" y="3598426"/>
                </a:lnTo>
                <a:lnTo>
                  <a:pt x="9652455" y="2921316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3611460"/>
                </a:lnTo>
                <a:lnTo>
                  <a:pt x="0" y="3611460"/>
                </a:lnTo>
                <a:close/>
              </a:path>
            </a:pathLst>
          </a:cu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2FA7483C-C90B-453F-AB53-60D8FDE6D3F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45" t="47340"/>
          <a:stretch/>
        </p:blipFill>
        <p:spPr>
          <a:xfrm>
            <a:off x="8965579" y="1675248"/>
            <a:ext cx="3237619" cy="3611460"/>
          </a:xfrm>
          <a:custGeom>
            <a:avLst/>
            <a:gdLst>
              <a:gd name="connsiteX0" fmla="*/ 2237500 w 3237619"/>
              <a:gd name="connsiteY0" fmla="*/ 2921316 h 3611460"/>
              <a:gd name="connsiteX1" fmla="*/ 2237500 w 3237619"/>
              <a:gd name="connsiteY1" fmla="*/ 3598426 h 3611460"/>
              <a:gd name="connsiteX2" fmla="*/ 2563236 w 3237619"/>
              <a:gd name="connsiteY2" fmla="*/ 3598426 h 3611460"/>
              <a:gd name="connsiteX3" fmla="*/ 2563236 w 3237619"/>
              <a:gd name="connsiteY3" fmla="*/ 2921316 h 3611460"/>
              <a:gd name="connsiteX4" fmla="*/ 0 w 3237619"/>
              <a:gd name="connsiteY4" fmla="*/ 0 h 3611460"/>
              <a:gd name="connsiteX5" fmla="*/ 3237619 w 3237619"/>
              <a:gd name="connsiteY5" fmla="*/ 0 h 3611460"/>
              <a:gd name="connsiteX6" fmla="*/ 3237619 w 3237619"/>
              <a:gd name="connsiteY6" fmla="*/ 3611460 h 3611460"/>
              <a:gd name="connsiteX7" fmla="*/ 557562 w 3237619"/>
              <a:gd name="connsiteY7" fmla="*/ 3611460 h 3611460"/>
              <a:gd name="connsiteX8" fmla="*/ 557562 w 3237619"/>
              <a:gd name="connsiteY8" fmla="*/ 2822752 h 3611460"/>
              <a:gd name="connsiteX9" fmla="*/ 0 w 3237619"/>
              <a:gd name="connsiteY9" fmla="*/ 2822752 h 3611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237619" h="3611460">
                <a:moveTo>
                  <a:pt x="2237500" y="2921316"/>
                </a:moveTo>
                <a:lnTo>
                  <a:pt x="2237500" y="3598426"/>
                </a:lnTo>
                <a:lnTo>
                  <a:pt x="2563236" y="3598426"/>
                </a:lnTo>
                <a:lnTo>
                  <a:pt x="2563236" y="2921316"/>
                </a:lnTo>
                <a:close/>
                <a:moveTo>
                  <a:pt x="0" y="0"/>
                </a:moveTo>
                <a:lnTo>
                  <a:pt x="3237619" y="0"/>
                </a:lnTo>
                <a:lnTo>
                  <a:pt x="3237619" y="3611460"/>
                </a:lnTo>
                <a:lnTo>
                  <a:pt x="557562" y="3611460"/>
                </a:lnTo>
                <a:lnTo>
                  <a:pt x="557562" y="2822752"/>
                </a:lnTo>
                <a:lnTo>
                  <a:pt x="0" y="2822752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5989498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bg2">
                <a:shade val="92000"/>
                <a:satMod val="140000"/>
                <a:lumMod val="11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>
            <a:extLst>
              <a:ext uri="{FF2B5EF4-FFF2-40B4-BE49-F238E27FC236}">
                <a16:creationId xmlns:a16="http://schemas.microsoft.com/office/drawing/2014/main" xmlns="" id="{9A0F0AC6-A89F-416B-9FA4-48E664065E7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C31AA009-40AD-4098-8AE7-680CA35C6EA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xmlns="" id="{864672EB-02A8-48AB-BCFB-00B78DBA6A1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7255A803-13A1-44E9-ACA9-889A5CC39BB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0D0D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xmlns="" id="{BC82C52F-0333-430E-AF00-FA48A518A1A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5286708"/>
          </a:xfrm>
          <a:prstGeom prst="rect">
            <a:avLst/>
          </a:prstGeom>
          <a:ln>
            <a:noFill/>
          </a:ln>
          <a:effectLst>
            <a:outerShdw blurRad="88900" dist="254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BE9CCFFE-A385-4D35-8504-960F050EF7F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269"/>
          <a:stretch/>
        </p:blipFill>
        <p:spPr>
          <a:xfrm>
            <a:off x="0" y="0"/>
            <a:ext cx="12192000" cy="1627464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xmlns="" id="{F0BE2BAB-B70D-478E-A5B3-76CF2DF6E9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4035" y="1124125"/>
            <a:ext cx="8689976" cy="184438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Inscribing the cross as a way of life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33D62B97-0EC0-4C88-9EF8-9024CB7238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24035" y="3013746"/>
            <a:ext cx="8689976" cy="1078889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200">
                <a:solidFill>
                  <a:schemeClr val="tx1">
                    <a:lumMod val="50000"/>
                    <a:lumOff val="50000"/>
                  </a:schemeClr>
                </a:solidFill>
              </a:rPr>
              <a:t>Ritual and the Senses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1AD41804-3572-46FD-8124-D3079B64271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51" t="72447" r="32841"/>
          <a:stretch/>
        </p:blipFill>
        <p:spPr>
          <a:xfrm>
            <a:off x="6526134" y="3384053"/>
            <a:ext cx="2305206" cy="1889621"/>
          </a:xfrm>
          <a:custGeom>
            <a:avLst/>
            <a:gdLst>
              <a:gd name="connsiteX0" fmla="*/ 8425821 w 12192000"/>
              <a:gd name="connsiteY0" fmla="*/ 2921316 h 3611460"/>
              <a:gd name="connsiteX1" fmla="*/ 8425821 w 12192000"/>
              <a:gd name="connsiteY1" fmla="*/ 3598426 h 3611460"/>
              <a:gd name="connsiteX2" fmla="*/ 9652455 w 12192000"/>
              <a:gd name="connsiteY2" fmla="*/ 3598426 h 3611460"/>
              <a:gd name="connsiteX3" fmla="*/ 9652455 w 12192000"/>
              <a:gd name="connsiteY3" fmla="*/ 2921316 h 3611460"/>
              <a:gd name="connsiteX4" fmla="*/ 0 w 12192000"/>
              <a:gd name="connsiteY4" fmla="*/ 0 h 3611460"/>
              <a:gd name="connsiteX5" fmla="*/ 12192000 w 12192000"/>
              <a:gd name="connsiteY5" fmla="*/ 0 h 3611460"/>
              <a:gd name="connsiteX6" fmla="*/ 12192000 w 12192000"/>
              <a:gd name="connsiteY6" fmla="*/ 3611460 h 3611460"/>
              <a:gd name="connsiteX7" fmla="*/ 0 w 12192000"/>
              <a:gd name="connsiteY7" fmla="*/ 3611460 h 3611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611460">
                <a:moveTo>
                  <a:pt x="8425821" y="2921316"/>
                </a:moveTo>
                <a:lnTo>
                  <a:pt x="8425821" y="3598426"/>
                </a:lnTo>
                <a:lnTo>
                  <a:pt x="9652455" y="3598426"/>
                </a:lnTo>
                <a:lnTo>
                  <a:pt x="9652455" y="2921316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3611460"/>
                </a:lnTo>
                <a:lnTo>
                  <a:pt x="0" y="3611460"/>
                </a:lnTo>
                <a:close/>
              </a:path>
            </a:pathLst>
          </a:cu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5316A1D8-3445-4B94-B595-2285C05EEE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69" t="72447" r="62822"/>
          <a:stretch/>
        </p:blipFill>
        <p:spPr>
          <a:xfrm>
            <a:off x="5443064" y="3371019"/>
            <a:ext cx="1451918" cy="1889621"/>
          </a:xfrm>
          <a:custGeom>
            <a:avLst/>
            <a:gdLst>
              <a:gd name="connsiteX0" fmla="*/ 8425821 w 12192000"/>
              <a:gd name="connsiteY0" fmla="*/ 2921316 h 3611460"/>
              <a:gd name="connsiteX1" fmla="*/ 8425821 w 12192000"/>
              <a:gd name="connsiteY1" fmla="*/ 3598426 h 3611460"/>
              <a:gd name="connsiteX2" fmla="*/ 9652455 w 12192000"/>
              <a:gd name="connsiteY2" fmla="*/ 3598426 h 3611460"/>
              <a:gd name="connsiteX3" fmla="*/ 9652455 w 12192000"/>
              <a:gd name="connsiteY3" fmla="*/ 2921316 h 3611460"/>
              <a:gd name="connsiteX4" fmla="*/ 0 w 12192000"/>
              <a:gd name="connsiteY4" fmla="*/ 0 h 3611460"/>
              <a:gd name="connsiteX5" fmla="*/ 12192000 w 12192000"/>
              <a:gd name="connsiteY5" fmla="*/ 0 h 3611460"/>
              <a:gd name="connsiteX6" fmla="*/ 12192000 w 12192000"/>
              <a:gd name="connsiteY6" fmla="*/ 3611460 h 3611460"/>
              <a:gd name="connsiteX7" fmla="*/ 0 w 12192000"/>
              <a:gd name="connsiteY7" fmla="*/ 3611460 h 3611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611460">
                <a:moveTo>
                  <a:pt x="8425821" y="2921316"/>
                </a:moveTo>
                <a:lnTo>
                  <a:pt x="8425821" y="3598426"/>
                </a:lnTo>
                <a:lnTo>
                  <a:pt x="9652455" y="3598426"/>
                </a:lnTo>
                <a:lnTo>
                  <a:pt x="9652455" y="2921316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3611460"/>
                </a:lnTo>
                <a:lnTo>
                  <a:pt x="0" y="3611460"/>
                </a:lnTo>
                <a:close/>
              </a:path>
            </a:pathLst>
          </a:cu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2FA7483C-C90B-453F-AB53-60D8FDE6D3F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45" t="47340"/>
          <a:stretch/>
        </p:blipFill>
        <p:spPr>
          <a:xfrm>
            <a:off x="8965579" y="1675248"/>
            <a:ext cx="3237619" cy="3611460"/>
          </a:xfrm>
          <a:custGeom>
            <a:avLst/>
            <a:gdLst>
              <a:gd name="connsiteX0" fmla="*/ 2237500 w 3237619"/>
              <a:gd name="connsiteY0" fmla="*/ 2921316 h 3611460"/>
              <a:gd name="connsiteX1" fmla="*/ 2237500 w 3237619"/>
              <a:gd name="connsiteY1" fmla="*/ 3598426 h 3611460"/>
              <a:gd name="connsiteX2" fmla="*/ 2563236 w 3237619"/>
              <a:gd name="connsiteY2" fmla="*/ 3598426 h 3611460"/>
              <a:gd name="connsiteX3" fmla="*/ 2563236 w 3237619"/>
              <a:gd name="connsiteY3" fmla="*/ 2921316 h 3611460"/>
              <a:gd name="connsiteX4" fmla="*/ 0 w 3237619"/>
              <a:gd name="connsiteY4" fmla="*/ 0 h 3611460"/>
              <a:gd name="connsiteX5" fmla="*/ 3237619 w 3237619"/>
              <a:gd name="connsiteY5" fmla="*/ 0 h 3611460"/>
              <a:gd name="connsiteX6" fmla="*/ 3237619 w 3237619"/>
              <a:gd name="connsiteY6" fmla="*/ 3611460 h 3611460"/>
              <a:gd name="connsiteX7" fmla="*/ 557562 w 3237619"/>
              <a:gd name="connsiteY7" fmla="*/ 3611460 h 3611460"/>
              <a:gd name="connsiteX8" fmla="*/ 557562 w 3237619"/>
              <a:gd name="connsiteY8" fmla="*/ 2822752 h 3611460"/>
              <a:gd name="connsiteX9" fmla="*/ 0 w 3237619"/>
              <a:gd name="connsiteY9" fmla="*/ 2822752 h 3611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237619" h="3611460">
                <a:moveTo>
                  <a:pt x="2237500" y="2921316"/>
                </a:moveTo>
                <a:lnTo>
                  <a:pt x="2237500" y="3598426"/>
                </a:lnTo>
                <a:lnTo>
                  <a:pt x="2563236" y="3598426"/>
                </a:lnTo>
                <a:lnTo>
                  <a:pt x="2563236" y="2921316"/>
                </a:lnTo>
                <a:close/>
                <a:moveTo>
                  <a:pt x="0" y="0"/>
                </a:moveTo>
                <a:lnTo>
                  <a:pt x="3237619" y="0"/>
                </a:lnTo>
                <a:lnTo>
                  <a:pt x="3237619" y="3611460"/>
                </a:lnTo>
                <a:lnTo>
                  <a:pt x="557562" y="3611460"/>
                </a:lnTo>
                <a:lnTo>
                  <a:pt x="557562" y="2822752"/>
                </a:lnTo>
                <a:lnTo>
                  <a:pt x="0" y="2822752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1530401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ED4EAC2-7772-49C4-8C55-6F576F9C8E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433" b="1223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2167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16F32CB-9784-4507-8199-6656B30869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2917" y="643467"/>
            <a:ext cx="8346166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6597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194BB4A-2DC1-4C37-973F-9A2BF5C9B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828564"/>
            <a:ext cx="10351752" cy="1231146"/>
          </a:xfrm>
        </p:spPr>
        <p:txBody>
          <a:bodyPr/>
          <a:lstStyle/>
          <a:p>
            <a:r>
              <a:rPr lang="en-US" dirty="0"/>
              <a:t>Sing, My Tongue, the Glorious Battle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271EFC0-480B-4853-97BC-E429303C53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3774" y="2364509"/>
            <a:ext cx="10351752" cy="3777673"/>
          </a:xfrm>
        </p:spPr>
        <p:txBody>
          <a:bodyPr>
            <a:normAutofit/>
          </a:bodyPr>
          <a:lstStyle/>
          <a:p>
            <a:r>
              <a:rPr lang="en-US" sz="3000" dirty="0">
                <a:hlinkClick r:id="rId2"/>
              </a:rPr>
              <a:t>Faithful cross, true sign of triumph,</a:t>
            </a:r>
            <a:br>
              <a:rPr lang="en-US" sz="3000" dirty="0">
                <a:hlinkClick r:id="rId2"/>
              </a:rPr>
            </a:br>
            <a:r>
              <a:rPr lang="en-US" sz="3000" dirty="0">
                <a:hlinkClick r:id="rId2"/>
              </a:rPr>
              <a:t>    Be for all the noblest tree;</a:t>
            </a:r>
            <a:br>
              <a:rPr lang="en-US" sz="3000" dirty="0">
                <a:hlinkClick r:id="rId2"/>
              </a:rPr>
            </a:br>
            <a:r>
              <a:rPr lang="en-US" sz="3000" dirty="0">
                <a:hlinkClick r:id="rId2"/>
              </a:rPr>
              <a:t>None in foliage, none in blossom,</a:t>
            </a:r>
            <a:br>
              <a:rPr lang="en-US" sz="3000" dirty="0">
                <a:hlinkClick r:id="rId2"/>
              </a:rPr>
            </a:br>
            <a:r>
              <a:rPr lang="en-US" sz="3000" dirty="0">
                <a:hlinkClick r:id="rId2"/>
              </a:rPr>
              <a:t>    None in fruit thine equal be;</a:t>
            </a:r>
            <a:br>
              <a:rPr lang="en-US" sz="3000" dirty="0">
                <a:hlinkClick r:id="rId2"/>
              </a:rPr>
            </a:br>
            <a:r>
              <a:rPr lang="en-US" sz="3000" dirty="0">
                <a:hlinkClick r:id="rId2"/>
              </a:rPr>
              <a:t>Symbol of the world’s redemption,</a:t>
            </a:r>
            <a:br>
              <a:rPr lang="en-US" sz="3000" dirty="0">
                <a:hlinkClick r:id="rId2"/>
              </a:rPr>
            </a:br>
            <a:r>
              <a:rPr lang="en-US" sz="3000" dirty="0">
                <a:hlinkClick r:id="rId2"/>
              </a:rPr>
              <a:t>    For the weight that hung on thee!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41575652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bg2">
                <a:shade val="92000"/>
                <a:satMod val="140000"/>
                <a:lumMod val="11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>
            <a:extLst>
              <a:ext uri="{FF2B5EF4-FFF2-40B4-BE49-F238E27FC236}">
                <a16:creationId xmlns:a16="http://schemas.microsoft.com/office/drawing/2014/main" xmlns="" id="{9A0F0AC6-A89F-416B-9FA4-48E664065E7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C31AA009-40AD-4098-8AE7-680CA35C6EA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xmlns="" id="{864672EB-02A8-48AB-BCFB-00B78DBA6A1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7255A803-13A1-44E9-ACA9-889A5CC39BB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0D0D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xmlns="" id="{BC82C52F-0333-430E-AF00-FA48A518A1A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5286708"/>
          </a:xfrm>
          <a:prstGeom prst="rect">
            <a:avLst/>
          </a:prstGeom>
          <a:ln>
            <a:noFill/>
          </a:ln>
          <a:effectLst>
            <a:outerShdw blurRad="88900" dist="254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BE9CCFFE-A385-4D35-8504-960F050EF7F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269"/>
          <a:stretch/>
        </p:blipFill>
        <p:spPr>
          <a:xfrm>
            <a:off x="0" y="0"/>
            <a:ext cx="12192000" cy="162746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41055596-12E0-4079-BC92-F59EF9BA5A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4035" y="1124125"/>
            <a:ext cx="8689976" cy="184438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Inscribing the Justification of the rebel human through the word of the cross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8BCFE95-D3B3-4902-B7B9-AEEFB1A117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24035" y="3013746"/>
            <a:ext cx="8689976" cy="1078889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sz="22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1AD41804-3572-46FD-8124-D3079B64271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51" t="72447" r="32841"/>
          <a:stretch/>
        </p:blipFill>
        <p:spPr>
          <a:xfrm>
            <a:off x="6526134" y="3384053"/>
            <a:ext cx="2305206" cy="1889621"/>
          </a:xfrm>
          <a:custGeom>
            <a:avLst/>
            <a:gdLst>
              <a:gd name="connsiteX0" fmla="*/ 8425821 w 12192000"/>
              <a:gd name="connsiteY0" fmla="*/ 2921316 h 3611460"/>
              <a:gd name="connsiteX1" fmla="*/ 8425821 w 12192000"/>
              <a:gd name="connsiteY1" fmla="*/ 3598426 h 3611460"/>
              <a:gd name="connsiteX2" fmla="*/ 9652455 w 12192000"/>
              <a:gd name="connsiteY2" fmla="*/ 3598426 h 3611460"/>
              <a:gd name="connsiteX3" fmla="*/ 9652455 w 12192000"/>
              <a:gd name="connsiteY3" fmla="*/ 2921316 h 3611460"/>
              <a:gd name="connsiteX4" fmla="*/ 0 w 12192000"/>
              <a:gd name="connsiteY4" fmla="*/ 0 h 3611460"/>
              <a:gd name="connsiteX5" fmla="*/ 12192000 w 12192000"/>
              <a:gd name="connsiteY5" fmla="*/ 0 h 3611460"/>
              <a:gd name="connsiteX6" fmla="*/ 12192000 w 12192000"/>
              <a:gd name="connsiteY6" fmla="*/ 3611460 h 3611460"/>
              <a:gd name="connsiteX7" fmla="*/ 0 w 12192000"/>
              <a:gd name="connsiteY7" fmla="*/ 3611460 h 3611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611460">
                <a:moveTo>
                  <a:pt x="8425821" y="2921316"/>
                </a:moveTo>
                <a:lnTo>
                  <a:pt x="8425821" y="3598426"/>
                </a:lnTo>
                <a:lnTo>
                  <a:pt x="9652455" y="3598426"/>
                </a:lnTo>
                <a:lnTo>
                  <a:pt x="9652455" y="2921316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3611460"/>
                </a:lnTo>
                <a:lnTo>
                  <a:pt x="0" y="3611460"/>
                </a:lnTo>
                <a:close/>
              </a:path>
            </a:pathLst>
          </a:cu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5316A1D8-3445-4B94-B595-2285C05EEE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69" t="72447" r="62822"/>
          <a:stretch/>
        </p:blipFill>
        <p:spPr>
          <a:xfrm>
            <a:off x="5443064" y="3371019"/>
            <a:ext cx="1451918" cy="1889621"/>
          </a:xfrm>
          <a:custGeom>
            <a:avLst/>
            <a:gdLst>
              <a:gd name="connsiteX0" fmla="*/ 8425821 w 12192000"/>
              <a:gd name="connsiteY0" fmla="*/ 2921316 h 3611460"/>
              <a:gd name="connsiteX1" fmla="*/ 8425821 w 12192000"/>
              <a:gd name="connsiteY1" fmla="*/ 3598426 h 3611460"/>
              <a:gd name="connsiteX2" fmla="*/ 9652455 w 12192000"/>
              <a:gd name="connsiteY2" fmla="*/ 3598426 h 3611460"/>
              <a:gd name="connsiteX3" fmla="*/ 9652455 w 12192000"/>
              <a:gd name="connsiteY3" fmla="*/ 2921316 h 3611460"/>
              <a:gd name="connsiteX4" fmla="*/ 0 w 12192000"/>
              <a:gd name="connsiteY4" fmla="*/ 0 h 3611460"/>
              <a:gd name="connsiteX5" fmla="*/ 12192000 w 12192000"/>
              <a:gd name="connsiteY5" fmla="*/ 0 h 3611460"/>
              <a:gd name="connsiteX6" fmla="*/ 12192000 w 12192000"/>
              <a:gd name="connsiteY6" fmla="*/ 3611460 h 3611460"/>
              <a:gd name="connsiteX7" fmla="*/ 0 w 12192000"/>
              <a:gd name="connsiteY7" fmla="*/ 3611460 h 3611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611460">
                <a:moveTo>
                  <a:pt x="8425821" y="2921316"/>
                </a:moveTo>
                <a:lnTo>
                  <a:pt x="8425821" y="3598426"/>
                </a:lnTo>
                <a:lnTo>
                  <a:pt x="9652455" y="3598426"/>
                </a:lnTo>
                <a:lnTo>
                  <a:pt x="9652455" y="2921316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3611460"/>
                </a:lnTo>
                <a:lnTo>
                  <a:pt x="0" y="3611460"/>
                </a:lnTo>
                <a:close/>
              </a:path>
            </a:pathLst>
          </a:cu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2FA7483C-C90B-453F-AB53-60D8FDE6D3F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45" t="47340"/>
          <a:stretch/>
        </p:blipFill>
        <p:spPr>
          <a:xfrm>
            <a:off x="8965579" y="1675248"/>
            <a:ext cx="3237619" cy="3611460"/>
          </a:xfrm>
          <a:custGeom>
            <a:avLst/>
            <a:gdLst>
              <a:gd name="connsiteX0" fmla="*/ 2237500 w 3237619"/>
              <a:gd name="connsiteY0" fmla="*/ 2921316 h 3611460"/>
              <a:gd name="connsiteX1" fmla="*/ 2237500 w 3237619"/>
              <a:gd name="connsiteY1" fmla="*/ 3598426 h 3611460"/>
              <a:gd name="connsiteX2" fmla="*/ 2563236 w 3237619"/>
              <a:gd name="connsiteY2" fmla="*/ 3598426 h 3611460"/>
              <a:gd name="connsiteX3" fmla="*/ 2563236 w 3237619"/>
              <a:gd name="connsiteY3" fmla="*/ 2921316 h 3611460"/>
              <a:gd name="connsiteX4" fmla="*/ 0 w 3237619"/>
              <a:gd name="connsiteY4" fmla="*/ 0 h 3611460"/>
              <a:gd name="connsiteX5" fmla="*/ 3237619 w 3237619"/>
              <a:gd name="connsiteY5" fmla="*/ 0 h 3611460"/>
              <a:gd name="connsiteX6" fmla="*/ 3237619 w 3237619"/>
              <a:gd name="connsiteY6" fmla="*/ 3611460 h 3611460"/>
              <a:gd name="connsiteX7" fmla="*/ 557562 w 3237619"/>
              <a:gd name="connsiteY7" fmla="*/ 3611460 h 3611460"/>
              <a:gd name="connsiteX8" fmla="*/ 557562 w 3237619"/>
              <a:gd name="connsiteY8" fmla="*/ 2822752 h 3611460"/>
              <a:gd name="connsiteX9" fmla="*/ 0 w 3237619"/>
              <a:gd name="connsiteY9" fmla="*/ 2822752 h 3611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237619" h="3611460">
                <a:moveTo>
                  <a:pt x="2237500" y="2921316"/>
                </a:moveTo>
                <a:lnTo>
                  <a:pt x="2237500" y="3598426"/>
                </a:lnTo>
                <a:lnTo>
                  <a:pt x="2563236" y="3598426"/>
                </a:lnTo>
                <a:lnTo>
                  <a:pt x="2563236" y="2921316"/>
                </a:lnTo>
                <a:close/>
                <a:moveTo>
                  <a:pt x="0" y="0"/>
                </a:moveTo>
                <a:lnTo>
                  <a:pt x="3237619" y="0"/>
                </a:lnTo>
                <a:lnTo>
                  <a:pt x="3237619" y="3611460"/>
                </a:lnTo>
                <a:lnTo>
                  <a:pt x="557562" y="3611460"/>
                </a:lnTo>
                <a:lnTo>
                  <a:pt x="557562" y="2822752"/>
                </a:lnTo>
                <a:lnTo>
                  <a:pt x="0" y="2822752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2185445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5890725-265D-4389-8AC3-9597C15DC7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546" b="2621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9450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bg2">
                <a:shade val="92000"/>
                <a:satMod val="140000"/>
                <a:lumMod val="11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>
            <a:extLst>
              <a:ext uri="{FF2B5EF4-FFF2-40B4-BE49-F238E27FC236}">
                <a16:creationId xmlns:a16="http://schemas.microsoft.com/office/drawing/2014/main" xmlns="" id="{9A0F0AC6-A89F-416B-9FA4-48E664065E7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C31AA009-40AD-4098-8AE7-680CA35C6EA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xmlns="" id="{864672EB-02A8-48AB-BCFB-00B78DBA6A1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7255A803-13A1-44E9-ACA9-889A5CC39BB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0D0D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xmlns="" id="{BC82C52F-0333-430E-AF00-FA48A518A1A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5286708"/>
          </a:xfrm>
          <a:prstGeom prst="rect">
            <a:avLst/>
          </a:prstGeom>
          <a:ln>
            <a:noFill/>
          </a:ln>
          <a:effectLst>
            <a:outerShdw blurRad="88900" dist="254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BE9CCFFE-A385-4D35-8504-960F050EF7F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269"/>
          <a:stretch/>
        </p:blipFill>
        <p:spPr>
          <a:xfrm>
            <a:off x="0" y="0"/>
            <a:ext cx="12192000" cy="162746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685DAFF1-1ED3-49A4-85C0-1CFF98147D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4035" y="1124125"/>
            <a:ext cx="8689976" cy="184438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Inscribing the scandalous cross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F08A02D-4B62-4687-A0B7-536BF31DC6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24035" y="3013746"/>
            <a:ext cx="8689976" cy="1078889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sz="22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1AD41804-3572-46FD-8124-D3079B64271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51" t="72447" r="32841"/>
          <a:stretch/>
        </p:blipFill>
        <p:spPr>
          <a:xfrm>
            <a:off x="6526134" y="3384053"/>
            <a:ext cx="2305206" cy="1889621"/>
          </a:xfrm>
          <a:custGeom>
            <a:avLst/>
            <a:gdLst>
              <a:gd name="connsiteX0" fmla="*/ 8425821 w 12192000"/>
              <a:gd name="connsiteY0" fmla="*/ 2921316 h 3611460"/>
              <a:gd name="connsiteX1" fmla="*/ 8425821 w 12192000"/>
              <a:gd name="connsiteY1" fmla="*/ 3598426 h 3611460"/>
              <a:gd name="connsiteX2" fmla="*/ 9652455 w 12192000"/>
              <a:gd name="connsiteY2" fmla="*/ 3598426 h 3611460"/>
              <a:gd name="connsiteX3" fmla="*/ 9652455 w 12192000"/>
              <a:gd name="connsiteY3" fmla="*/ 2921316 h 3611460"/>
              <a:gd name="connsiteX4" fmla="*/ 0 w 12192000"/>
              <a:gd name="connsiteY4" fmla="*/ 0 h 3611460"/>
              <a:gd name="connsiteX5" fmla="*/ 12192000 w 12192000"/>
              <a:gd name="connsiteY5" fmla="*/ 0 h 3611460"/>
              <a:gd name="connsiteX6" fmla="*/ 12192000 w 12192000"/>
              <a:gd name="connsiteY6" fmla="*/ 3611460 h 3611460"/>
              <a:gd name="connsiteX7" fmla="*/ 0 w 12192000"/>
              <a:gd name="connsiteY7" fmla="*/ 3611460 h 3611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611460">
                <a:moveTo>
                  <a:pt x="8425821" y="2921316"/>
                </a:moveTo>
                <a:lnTo>
                  <a:pt x="8425821" y="3598426"/>
                </a:lnTo>
                <a:lnTo>
                  <a:pt x="9652455" y="3598426"/>
                </a:lnTo>
                <a:lnTo>
                  <a:pt x="9652455" y="2921316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3611460"/>
                </a:lnTo>
                <a:lnTo>
                  <a:pt x="0" y="3611460"/>
                </a:lnTo>
                <a:close/>
              </a:path>
            </a:pathLst>
          </a:cu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5316A1D8-3445-4B94-B595-2285C05EEE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69" t="72447" r="62822"/>
          <a:stretch/>
        </p:blipFill>
        <p:spPr>
          <a:xfrm>
            <a:off x="5443064" y="3371019"/>
            <a:ext cx="1451918" cy="1889621"/>
          </a:xfrm>
          <a:custGeom>
            <a:avLst/>
            <a:gdLst>
              <a:gd name="connsiteX0" fmla="*/ 8425821 w 12192000"/>
              <a:gd name="connsiteY0" fmla="*/ 2921316 h 3611460"/>
              <a:gd name="connsiteX1" fmla="*/ 8425821 w 12192000"/>
              <a:gd name="connsiteY1" fmla="*/ 3598426 h 3611460"/>
              <a:gd name="connsiteX2" fmla="*/ 9652455 w 12192000"/>
              <a:gd name="connsiteY2" fmla="*/ 3598426 h 3611460"/>
              <a:gd name="connsiteX3" fmla="*/ 9652455 w 12192000"/>
              <a:gd name="connsiteY3" fmla="*/ 2921316 h 3611460"/>
              <a:gd name="connsiteX4" fmla="*/ 0 w 12192000"/>
              <a:gd name="connsiteY4" fmla="*/ 0 h 3611460"/>
              <a:gd name="connsiteX5" fmla="*/ 12192000 w 12192000"/>
              <a:gd name="connsiteY5" fmla="*/ 0 h 3611460"/>
              <a:gd name="connsiteX6" fmla="*/ 12192000 w 12192000"/>
              <a:gd name="connsiteY6" fmla="*/ 3611460 h 3611460"/>
              <a:gd name="connsiteX7" fmla="*/ 0 w 12192000"/>
              <a:gd name="connsiteY7" fmla="*/ 3611460 h 3611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611460">
                <a:moveTo>
                  <a:pt x="8425821" y="2921316"/>
                </a:moveTo>
                <a:lnTo>
                  <a:pt x="8425821" y="3598426"/>
                </a:lnTo>
                <a:lnTo>
                  <a:pt x="9652455" y="3598426"/>
                </a:lnTo>
                <a:lnTo>
                  <a:pt x="9652455" y="2921316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3611460"/>
                </a:lnTo>
                <a:lnTo>
                  <a:pt x="0" y="3611460"/>
                </a:lnTo>
                <a:close/>
              </a:path>
            </a:pathLst>
          </a:cu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2FA7483C-C90B-453F-AB53-60D8FDE6D3F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45" t="47340"/>
          <a:stretch/>
        </p:blipFill>
        <p:spPr>
          <a:xfrm>
            <a:off x="8965579" y="1675248"/>
            <a:ext cx="3237619" cy="3611460"/>
          </a:xfrm>
          <a:custGeom>
            <a:avLst/>
            <a:gdLst>
              <a:gd name="connsiteX0" fmla="*/ 2237500 w 3237619"/>
              <a:gd name="connsiteY0" fmla="*/ 2921316 h 3611460"/>
              <a:gd name="connsiteX1" fmla="*/ 2237500 w 3237619"/>
              <a:gd name="connsiteY1" fmla="*/ 3598426 h 3611460"/>
              <a:gd name="connsiteX2" fmla="*/ 2563236 w 3237619"/>
              <a:gd name="connsiteY2" fmla="*/ 3598426 h 3611460"/>
              <a:gd name="connsiteX3" fmla="*/ 2563236 w 3237619"/>
              <a:gd name="connsiteY3" fmla="*/ 2921316 h 3611460"/>
              <a:gd name="connsiteX4" fmla="*/ 0 w 3237619"/>
              <a:gd name="connsiteY4" fmla="*/ 0 h 3611460"/>
              <a:gd name="connsiteX5" fmla="*/ 3237619 w 3237619"/>
              <a:gd name="connsiteY5" fmla="*/ 0 h 3611460"/>
              <a:gd name="connsiteX6" fmla="*/ 3237619 w 3237619"/>
              <a:gd name="connsiteY6" fmla="*/ 3611460 h 3611460"/>
              <a:gd name="connsiteX7" fmla="*/ 557562 w 3237619"/>
              <a:gd name="connsiteY7" fmla="*/ 3611460 h 3611460"/>
              <a:gd name="connsiteX8" fmla="*/ 557562 w 3237619"/>
              <a:gd name="connsiteY8" fmla="*/ 2822752 h 3611460"/>
              <a:gd name="connsiteX9" fmla="*/ 0 w 3237619"/>
              <a:gd name="connsiteY9" fmla="*/ 2822752 h 3611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237619" h="3611460">
                <a:moveTo>
                  <a:pt x="2237500" y="2921316"/>
                </a:moveTo>
                <a:lnTo>
                  <a:pt x="2237500" y="3598426"/>
                </a:lnTo>
                <a:lnTo>
                  <a:pt x="2563236" y="3598426"/>
                </a:lnTo>
                <a:lnTo>
                  <a:pt x="2563236" y="2921316"/>
                </a:lnTo>
                <a:close/>
                <a:moveTo>
                  <a:pt x="0" y="0"/>
                </a:moveTo>
                <a:lnTo>
                  <a:pt x="3237619" y="0"/>
                </a:lnTo>
                <a:lnTo>
                  <a:pt x="3237619" y="3611460"/>
                </a:lnTo>
                <a:lnTo>
                  <a:pt x="557562" y="3611460"/>
                </a:lnTo>
                <a:lnTo>
                  <a:pt x="557562" y="2822752"/>
                </a:lnTo>
                <a:lnTo>
                  <a:pt x="0" y="2822752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0468871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9935250F-9475-4A7C-BD20-F3DD2BCA321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1">
            <a:extLst>
              <a:ext uri="{FF2B5EF4-FFF2-40B4-BE49-F238E27FC236}">
                <a16:creationId xmlns:a16="http://schemas.microsoft.com/office/drawing/2014/main" xmlns="" id="{CCE9F723-9A0F-4D08-A318-9BECBA07DEE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21733" y="321733"/>
            <a:ext cx="11548531" cy="6214534"/>
          </a:xfrm>
          <a:prstGeom prst="roundRect">
            <a:avLst>
              <a:gd name="adj" fmla="val 8642"/>
            </a:avLst>
          </a:prstGeom>
          <a:solidFill>
            <a:srgbClr val="FFFFFF"/>
          </a:solidFill>
          <a:ln>
            <a:noFill/>
          </a:ln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CC751CDD-D58E-46E4-9537-5DD051D62B4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D6BE3C2-55C4-42B1-9889-643CF8766D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2871" y="965201"/>
            <a:ext cx="6186256" cy="4918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750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7">
            <a:extLst>
              <a:ext uri="{FF2B5EF4-FFF2-40B4-BE49-F238E27FC236}">
                <a16:creationId xmlns:a16="http://schemas.microsoft.com/office/drawing/2014/main" xmlns="" id="{A97BB105-4112-408F-B529-76554EF112E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xmlns="" id="{B76BE419-E58D-46AC-AEEC-75B852BE740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ounded Rectangle 12">
            <a:extLst>
              <a:ext uri="{FF2B5EF4-FFF2-40B4-BE49-F238E27FC236}">
                <a16:creationId xmlns:a16="http://schemas.microsoft.com/office/drawing/2014/main" xmlns="" id="{9EB6D445-FC9D-4AAB-BF38-A1A6204D6E7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24597" y="643467"/>
            <a:ext cx="10742806" cy="5564129"/>
          </a:xfrm>
          <a:prstGeom prst="roundRect">
            <a:avLst>
              <a:gd name="adj" fmla="val 4448"/>
            </a:avLst>
          </a:prstGeom>
          <a:solidFill>
            <a:srgbClr val="FFFFFF"/>
          </a:solidFill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None/>
            </a:pPr>
            <a:endParaRPr lang="en-US" sz="3200" cap="all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A3C344D-4E7E-4F87-9A63-2B0607A4F9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6178" y="736597"/>
            <a:ext cx="3510455" cy="5277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1070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bg2">
                <a:shade val="92000"/>
                <a:satMod val="140000"/>
                <a:lumMod val="11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>
            <a:extLst>
              <a:ext uri="{FF2B5EF4-FFF2-40B4-BE49-F238E27FC236}">
                <a16:creationId xmlns:a16="http://schemas.microsoft.com/office/drawing/2014/main" xmlns="" id="{9A0F0AC6-A89F-416B-9FA4-48E664065E7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9">
            <a:extLst>
              <a:ext uri="{FF2B5EF4-FFF2-40B4-BE49-F238E27FC236}">
                <a16:creationId xmlns:a16="http://schemas.microsoft.com/office/drawing/2014/main" xmlns="" id="{C31AA009-40AD-4098-8AE7-680CA35C6EA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26" name="Rectangle 11">
            <a:extLst>
              <a:ext uri="{FF2B5EF4-FFF2-40B4-BE49-F238E27FC236}">
                <a16:creationId xmlns:a16="http://schemas.microsoft.com/office/drawing/2014/main" xmlns="" id="{864672EB-02A8-48AB-BCFB-00B78DBA6A1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13">
            <a:extLst>
              <a:ext uri="{FF2B5EF4-FFF2-40B4-BE49-F238E27FC236}">
                <a16:creationId xmlns:a16="http://schemas.microsoft.com/office/drawing/2014/main" xmlns="" id="{7255A803-13A1-44E9-ACA9-889A5CC39BB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0D0D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8" name="Rectangle 15">
            <a:extLst>
              <a:ext uri="{FF2B5EF4-FFF2-40B4-BE49-F238E27FC236}">
                <a16:creationId xmlns:a16="http://schemas.microsoft.com/office/drawing/2014/main" xmlns="" id="{BC82C52F-0333-430E-AF00-FA48A518A1A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5286708"/>
          </a:xfrm>
          <a:prstGeom prst="rect">
            <a:avLst/>
          </a:prstGeom>
          <a:ln>
            <a:noFill/>
          </a:ln>
          <a:effectLst>
            <a:outerShdw blurRad="88900" dist="254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17">
            <a:extLst>
              <a:ext uri="{FF2B5EF4-FFF2-40B4-BE49-F238E27FC236}">
                <a16:creationId xmlns:a16="http://schemas.microsoft.com/office/drawing/2014/main" xmlns="" id="{BE9CCFFE-A385-4D35-8504-960F050EF7F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269"/>
          <a:stretch/>
        </p:blipFill>
        <p:spPr>
          <a:xfrm>
            <a:off x="0" y="0"/>
            <a:ext cx="12192000" cy="162746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921820B6-9A14-4FCD-BAE7-F70F36984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4035" y="1124125"/>
            <a:ext cx="8689976" cy="184438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Inscribing the victorious cross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EB25DD0-0FC8-4C7D-A86F-B5954ABD37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24035" y="3013746"/>
            <a:ext cx="8689976" cy="1078889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200" i="1">
                <a:solidFill>
                  <a:schemeClr val="tx1">
                    <a:lumMod val="50000"/>
                    <a:lumOff val="50000"/>
                  </a:schemeClr>
                </a:solidFill>
              </a:rPr>
              <a:t>Crux invicta</a:t>
            </a:r>
          </a:p>
        </p:txBody>
      </p:sp>
      <p:pic>
        <p:nvPicPr>
          <p:cNvPr id="30" name="Picture 19">
            <a:extLst>
              <a:ext uri="{FF2B5EF4-FFF2-40B4-BE49-F238E27FC236}">
                <a16:creationId xmlns:a16="http://schemas.microsoft.com/office/drawing/2014/main" xmlns="" id="{1AD41804-3572-46FD-8124-D3079B64271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51" t="72447" r="32841"/>
          <a:stretch/>
        </p:blipFill>
        <p:spPr>
          <a:xfrm>
            <a:off x="6526134" y="3384053"/>
            <a:ext cx="2305206" cy="1889621"/>
          </a:xfrm>
          <a:custGeom>
            <a:avLst/>
            <a:gdLst>
              <a:gd name="connsiteX0" fmla="*/ 8425821 w 12192000"/>
              <a:gd name="connsiteY0" fmla="*/ 2921316 h 3611460"/>
              <a:gd name="connsiteX1" fmla="*/ 8425821 w 12192000"/>
              <a:gd name="connsiteY1" fmla="*/ 3598426 h 3611460"/>
              <a:gd name="connsiteX2" fmla="*/ 9652455 w 12192000"/>
              <a:gd name="connsiteY2" fmla="*/ 3598426 h 3611460"/>
              <a:gd name="connsiteX3" fmla="*/ 9652455 w 12192000"/>
              <a:gd name="connsiteY3" fmla="*/ 2921316 h 3611460"/>
              <a:gd name="connsiteX4" fmla="*/ 0 w 12192000"/>
              <a:gd name="connsiteY4" fmla="*/ 0 h 3611460"/>
              <a:gd name="connsiteX5" fmla="*/ 12192000 w 12192000"/>
              <a:gd name="connsiteY5" fmla="*/ 0 h 3611460"/>
              <a:gd name="connsiteX6" fmla="*/ 12192000 w 12192000"/>
              <a:gd name="connsiteY6" fmla="*/ 3611460 h 3611460"/>
              <a:gd name="connsiteX7" fmla="*/ 0 w 12192000"/>
              <a:gd name="connsiteY7" fmla="*/ 3611460 h 3611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611460">
                <a:moveTo>
                  <a:pt x="8425821" y="2921316"/>
                </a:moveTo>
                <a:lnTo>
                  <a:pt x="8425821" y="3598426"/>
                </a:lnTo>
                <a:lnTo>
                  <a:pt x="9652455" y="3598426"/>
                </a:lnTo>
                <a:lnTo>
                  <a:pt x="9652455" y="2921316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3611460"/>
                </a:lnTo>
                <a:lnTo>
                  <a:pt x="0" y="3611460"/>
                </a:lnTo>
                <a:close/>
              </a:path>
            </a:pathLst>
          </a:cu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5316A1D8-3445-4B94-B595-2285C05EEE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69" t="72447" r="62822"/>
          <a:stretch/>
        </p:blipFill>
        <p:spPr>
          <a:xfrm>
            <a:off x="5443064" y="3371019"/>
            <a:ext cx="1451918" cy="1889621"/>
          </a:xfrm>
          <a:custGeom>
            <a:avLst/>
            <a:gdLst>
              <a:gd name="connsiteX0" fmla="*/ 8425821 w 12192000"/>
              <a:gd name="connsiteY0" fmla="*/ 2921316 h 3611460"/>
              <a:gd name="connsiteX1" fmla="*/ 8425821 w 12192000"/>
              <a:gd name="connsiteY1" fmla="*/ 3598426 h 3611460"/>
              <a:gd name="connsiteX2" fmla="*/ 9652455 w 12192000"/>
              <a:gd name="connsiteY2" fmla="*/ 3598426 h 3611460"/>
              <a:gd name="connsiteX3" fmla="*/ 9652455 w 12192000"/>
              <a:gd name="connsiteY3" fmla="*/ 2921316 h 3611460"/>
              <a:gd name="connsiteX4" fmla="*/ 0 w 12192000"/>
              <a:gd name="connsiteY4" fmla="*/ 0 h 3611460"/>
              <a:gd name="connsiteX5" fmla="*/ 12192000 w 12192000"/>
              <a:gd name="connsiteY5" fmla="*/ 0 h 3611460"/>
              <a:gd name="connsiteX6" fmla="*/ 12192000 w 12192000"/>
              <a:gd name="connsiteY6" fmla="*/ 3611460 h 3611460"/>
              <a:gd name="connsiteX7" fmla="*/ 0 w 12192000"/>
              <a:gd name="connsiteY7" fmla="*/ 3611460 h 3611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611460">
                <a:moveTo>
                  <a:pt x="8425821" y="2921316"/>
                </a:moveTo>
                <a:lnTo>
                  <a:pt x="8425821" y="3598426"/>
                </a:lnTo>
                <a:lnTo>
                  <a:pt x="9652455" y="3598426"/>
                </a:lnTo>
                <a:lnTo>
                  <a:pt x="9652455" y="2921316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3611460"/>
                </a:lnTo>
                <a:lnTo>
                  <a:pt x="0" y="3611460"/>
                </a:lnTo>
                <a:close/>
              </a:path>
            </a:pathLst>
          </a:cu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2FA7483C-C90B-453F-AB53-60D8FDE6D3F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45" t="47340"/>
          <a:stretch/>
        </p:blipFill>
        <p:spPr>
          <a:xfrm>
            <a:off x="8965579" y="1675248"/>
            <a:ext cx="3237619" cy="3611460"/>
          </a:xfrm>
          <a:custGeom>
            <a:avLst/>
            <a:gdLst>
              <a:gd name="connsiteX0" fmla="*/ 2237500 w 3237619"/>
              <a:gd name="connsiteY0" fmla="*/ 2921316 h 3611460"/>
              <a:gd name="connsiteX1" fmla="*/ 2237500 w 3237619"/>
              <a:gd name="connsiteY1" fmla="*/ 3598426 h 3611460"/>
              <a:gd name="connsiteX2" fmla="*/ 2563236 w 3237619"/>
              <a:gd name="connsiteY2" fmla="*/ 3598426 h 3611460"/>
              <a:gd name="connsiteX3" fmla="*/ 2563236 w 3237619"/>
              <a:gd name="connsiteY3" fmla="*/ 2921316 h 3611460"/>
              <a:gd name="connsiteX4" fmla="*/ 0 w 3237619"/>
              <a:gd name="connsiteY4" fmla="*/ 0 h 3611460"/>
              <a:gd name="connsiteX5" fmla="*/ 3237619 w 3237619"/>
              <a:gd name="connsiteY5" fmla="*/ 0 h 3611460"/>
              <a:gd name="connsiteX6" fmla="*/ 3237619 w 3237619"/>
              <a:gd name="connsiteY6" fmla="*/ 3611460 h 3611460"/>
              <a:gd name="connsiteX7" fmla="*/ 557562 w 3237619"/>
              <a:gd name="connsiteY7" fmla="*/ 3611460 h 3611460"/>
              <a:gd name="connsiteX8" fmla="*/ 557562 w 3237619"/>
              <a:gd name="connsiteY8" fmla="*/ 2822752 h 3611460"/>
              <a:gd name="connsiteX9" fmla="*/ 0 w 3237619"/>
              <a:gd name="connsiteY9" fmla="*/ 2822752 h 3611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237619" h="3611460">
                <a:moveTo>
                  <a:pt x="2237500" y="2921316"/>
                </a:moveTo>
                <a:lnTo>
                  <a:pt x="2237500" y="3598426"/>
                </a:lnTo>
                <a:lnTo>
                  <a:pt x="2563236" y="3598426"/>
                </a:lnTo>
                <a:lnTo>
                  <a:pt x="2563236" y="2921316"/>
                </a:lnTo>
                <a:close/>
                <a:moveTo>
                  <a:pt x="0" y="0"/>
                </a:moveTo>
                <a:lnTo>
                  <a:pt x="3237619" y="0"/>
                </a:lnTo>
                <a:lnTo>
                  <a:pt x="3237619" y="3611460"/>
                </a:lnTo>
                <a:lnTo>
                  <a:pt x="557562" y="3611460"/>
                </a:lnTo>
                <a:lnTo>
                  <a:pt x="557562" y="2822752"/>
                </a:lnTo>
                <a:lnTo>
                  <a:pt x="0" y="2822752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0552130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FDC4612-5055-4CEE-9148-6985BE87E2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41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6141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xmlns="" id="{DDDE267B-E820-4910-868D-BA40CFB936D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66800" y="-9523"/>
            <a:ext cx="10058400" cy="6867522"/>
          </a:xfrm>
          <a:custGeom>
            <a:avLst/>
            <a:gdLst>
              <a:gd name="connsiteX0" fmla="*/ 1263465 w 10058400"/>
              <a:gd name="connsiteY0" fmla="*/ 0 h 6867522"/>
              <a:gd name="connsiteX1" fmla="*/ 8794935 w 10058400"/>
              <a:gd name="connsiteY1" fmla="*/ 0 h 6867522"/>
              <a:gd name="connsiteX2" fmla="*/ 8909975 w 10058400"/>
              <a:gd name="connsiteY2" fmla="*/ 132807 h 6867522"/>
              <a:gd name="connsiteX3" fmla="*/ 10058400 w 10058400"/>
              <a:gd name="connsiteY3" fmla="*/ 3331845 h 6867522"/>
              <a:gd name="connsiteX4" fmla="*/ 8751905 w 10058400"/>
              <a:gd name="connsiteY4" fmla="*/ 6713366 h 6867522"/>
              <a:gd name="connsiteX5" fmla="*/ 8604930 w 10058400"/>
              <a:gd name="connsiteY5" fmla="*/ 6867522 h 6867522"/>
              <a:gd name="connsiteX6" fmla="*/ 1453470 w 10058400"/>
              <a:gd name="connsiteY6" fmla="*/ 6867522 h 6867522"/>
              <a:gd name="connsiteX7" fmla="*/ 1306495 w 10058400"/>
              <a:gd name="connsiteY7" fmla="*/ 6713366 h 6867522"/>
              <a:gd name="connsiteX8" fmla="*/ 0 w 10058400"/>
              <a:gd name="connsiteY8" fmla="*/ 3331845 h 6867522"/>
              <a:gd name="connsiteX9" fmla="*/ 1148425 w 10058400"/>
              <a:gd name="connsiteY9" fmla="*/ 132807 h 6867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058400" h="6867522">
                <a:moveTo>
                  <a:pt x="1263465" y="0"/>
                </a:moveTo>
                <a:lnTo>
                  <a:pt x="8794935" y="0"/>
                </a:lnTo>
                <a:lnTo>
                  <a:pt x="8909975" y="132807"/>
                </a:lnTo>
                <a:cubicBezTo>
                  <a:pt x="9627420" y="1002149"/>
                  <a:pt x="10058400" y="2116667"/>
                  <a:pt x="10058400" y="3331845"/>
                </a:cubicBezTo>
                <a:cubicBezTo>
                  <a:pt x="10058400" y="4633822"/>
                  <a:pt x="9563653" y="5820244"/>
                  <a:pt x="8751905" y="6713366"/>
                </a:cubicBezTo>
                <a:lnTo>
                  <a:pt x="8604930" y="6867522"/>
                </a:lnTo>
                <a:lnTo>
                  <a:pt x="1453470" y="6867522"/>
                </a:lnTo>
                <a:lnTo>
                  <a:pt x="1306495" y="6713366"/>
                </a:lnTo>
                <a:cubicBezTo>
                  <a:pt x="494747" y="5820244"/>
                  <a:pt x="0" y="4633822"/>
                  <a:pt x="0" y="3331845"/>
                </a:cubicBezTo>
                <a:cubicBezTo>
                  <a:pt x="0" y="2116667"/>
                  <a:pt x="430980" y="1002149"/>
                  <a:pt x="1148425" y="13280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FF3E25D7-C2F8-445D-AA42-C1163028DA6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F73A20F-9AB7-4479-8556-D59F9171B0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0328" y="965201"/>
            <a:ext cx="3971343" cy="4918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9834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43D6027-90E4-469B-BC8A-06658BC579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952" b="504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7164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lumMod val="110000"/>
              </a:schemeClr>
            </a:gs>
            <a:gs pos="100000">
              <a:schemeClr val="bg2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40C1BC1E-153D-4DA3-87A4-314B61BC498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FB5A56C3-A6D4-4D92-8AE6-10218C0764F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4580AD9-99D0-4A27-8942-C7BE8AF5AE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1956" y="643467"/>
            <a:ext cx="7428088" cy="5571066"/>
          </a:xfrm>
          <a:prstGeom prst="rect">
            <a:avLst/>
          </a:prstGeom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7910895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7155C6E-91BF-431D-9052-685726DFE7C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745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929B92EA-70A3-4CD0-A35F-D144D7F0F55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5F45422-6175-438A-86F0-673FDF0D3E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1956" y="643467"/>
            <a:ext cx="7428088" cy="5571066"/>
          </a:xfrm>
          <a:prstGeom prst="rect">
            <a:avLst/>
          </a:prstGeom>
        </p:spPr>
      </p:pic>
      <p:sp>
        <p:nvSpPr>
          <p:cNvPr id="12" name="Date Placeholder 7">
            <a:extLst>
              <a:ext uri="{FF2B5EF4-FFF2-40B4-BE49-F238E27FC236}">
                <a16:creationId xmlns:a16="http://schemas.microsoft.com/office/drawing/2014/main" xmlns="" id="{E017A49D-B589-478C-B18C-98F0A08359A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345248" y="643191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fld id="{C4834CBC-FB27-4E65-8FA7-66FC071C097F}" type="datetime1">
              <a:rPr lang="en-US" smtClean="0">
                <a:solidFill>
                  <a:schemeClr val="bg1"/>
                </a:solidFill>
              </a:rPr>
              <a:pPr>
                <a:spcAft>
                  <a:spcPts val="600"/>
                </a:spcAft>
              </a:pPr>
              <a:t>10/8/2018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Footer Placeholder 8">
            <a:extLst>
              <a:ext uri="{FF2B5EF4-FFF2-40B4-BE49-F238E27FC236}">
                <a16:creationId xmlns:a16="http://schemas.microsoft.com/office/drawing/2014/main" xmlns="" id="{6C27E33A-004F-47CA-A0DB-F492C517992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24598" y="6431916"/>
            <a:ext cx="66206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>
                <a:solidFill>
                  <a:schemeClr val="bg1"/>
                </a:solidFill>
              </a:rPr>
              <a:t>Sample Footer Text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6" name="Slide Number Placeholder 9">
            <a:extLst>
              <a:ext uri="{FF2B5EF4-FFF2-40B4-BE49-F238E27FC236}">
                <a16:creationId xmlns:a16="http://schemas.microsoft.com/office/drawing/2014/main" xmlns="" id="{B5552E9E-F6F9-482C-9689-8E65274A38C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514011" y="6431916"/>
            <a:ext cx="9533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fld id="{3E59737B-AF67-42EE-B20D-05656D79239C}" type="slidenum">
              <a:rPr lang="en-US" smtClean="0">
                <a:solidFill>
                  <a:schemeClr val="bg1"/>
                </a:solidFill>
              </a:rPr>
              <a:pPr>
                <a:spcAft>
                  <a:spcPts val="600"/>
                </a:spcAft>
              </a:pPr>
              <a:t>32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676725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7155C6E-91BF-431D-9052-685726DFE7C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A6A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929B92EA-70A3-4CD0-A35F-D144D7F0F55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944B6B2-43DA-465A-A754-FDA7139227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1588770"/>
            <a:ext cx="10905066" cy="3680459"/>
          </a:xfrm>
          <a:prstGeom prst="rect">
            <a:avLst/>
          </a:prstGeom>
        </p:spPr>
      </p:pic>
      <p:sp>
        <p:nvSpPr>
          <p:cNvPr id="12" name="Date Placeholder 7">
            <a:extLst>
              <a:ext uri="{FF2B5EF4-FFF2-40B4-BE49-F238E27FC236}">
                <a16:creationId xmlns:a16="http://schemas.microsoft.com/office/drawing/2014/main" xmlns="" id="{E017A49D-B589-478C-B18C-98F0A08359A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345248" y="643191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fld id="{C4834CBC-FB27-4E65-8FA7-66FC071C097F}" type="datetime1">
              <a:rPr lang="en-US" smtClean="0">
                <a:solidFill>
                  <a:schemeClr val="bg1"/>
                </a:solidFill>
              </a:rPr>
              <a:pPr>
                <a:spcAft>
                  <a:spcPts val="600"/>
                </a:spcAft>
              </a:pPr>
              <a:t>10/8/2018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Footer Placeholder 8">
            <a:extLst>
              <a:ext uri="{FF2B5EF4-FFF2-40B4-BE49-F238E27FC236}">
                <a16:creationId xmlns:a16="http://schemas.microsoft.com/office/drawing/2014/main" xmlns="" id="{6C27E33A-004F-47CA-A0DB-F492C517992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24598" y="6431916"/>
            <a:ext cx="66206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>
                <a:solidFill>
                  <a:schemeClr val="bg1"/>
                </a:solidFill>
              </a:rPr>
              <a:t>Sample Footer Text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6" name="Slide Number Placeholder 9">
            <a:extLst>
              <a:ext uri="{FF2B5EF4-FFF2-40B4-BE49-F238E27FC236}">
                <a16:creationId xmlns:a16="http://schemas.microsoft.com/office/drawing/2014/main" xmlns="" id="{B5552E9E-F6F9-482C-9689-8E65274A38C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514011" y="6431916"/>
            <a:ext cx="9533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fld id="{3E59737B-AF67-42EE-B20D-05656D79239C}" type="slidenum">
              <a:rPr lang="en-US" smtClean="0">
                <a:solidFill>
                  <a:schemeClr val="bg1"/>
                </a:solidFill>
              </a:rPr>
              <a:pPr>
                <a:spcAft>
                  <a:spcPts val="600"/>
                </a:spcAft>
              </a:pPr>
              <a:t>33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698112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911D06C-72F7-4C09-91B8-16E161A54F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161" b="361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39118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7155C6E-91BF-431D-9052-685726DFE7C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84A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929B92EA-70A3-4CD0-A35F-D144D7F0F55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1F96C59-6756-49DC-93B9-862DAFB86E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1422" y="643467"/>
            <a:ext cx="8409156" cy="5571066"/>
          </a:xfrm>
          <a:prstGeom prst="rect">
            <a:avLst/>
          </a:prstGeom>
        </p:spPr>
      </p:pic>
      <p:sp>
        <p:nvSpPr>
          <p:cNvPr id="12" name="Date Placeholder 7">
            <a:extLst>
              <a:ext uri="{FF2B5EF4-FFF2-40B4-BE49-F238E27FC236}">
                <a16:creationId xmlns:a16="http://schemas.microsoft.com/office/drawing/2014/main" xmlns="" id="{E017A49D-B589-478C-B18C-98F0A08359A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345248" y="643191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fld id="{C4834CBC-FB27-4E65-8FA7-66FC071C097F}" type="datetime1">
              <a:rPr lang="en-US" smtClean="0">
                <a:solidFill>
                  <a:schemeClr val="bg1"/>
                </a:solidFill>
              </a:rPr>
              <a:pPr>
                <a:spcAft>
                  <a:spcPts val="600"/>
                </a:spcAft>
              </a:pPr>
              <a:t>10/8/2018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Footer Placeholder 8">
            <a:extLst>
              <a:ext uri="{FF2B5EF4-FFF2-40B4-BE49-F238E27FC236}">
                <a16:creationId xmlns:a16="http://schemas.microsoft.com/office/drawing/2014/main" xmlns="" id="{6C27E33A-004F-47CA-A0DB-F492C517992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24598" y="6431916"/>
            <a:ext cx="66206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>
                <a:solidFill>
                  <a:schemeClr val="bg1"/>
                </a:solidFill>
              </a:rPr>
              <a:t>Sample Footer Text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6" name="Slide Number Placeholder 9">
            <a:extLst>
              <a:ext uri="{FF2B5EF4-FFF2-40B4-BE49-F238E27FC236}">
                <a16:creationId xmlns:a16="http://schemas.microsoft.com/office/drawing/2014/main" xmlns="" id="{B5552E9E-F6F9-482C-9689-8E65274A38C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514011" y="6431916"/>
            <a:ext cx="9533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fld id="{3E59737B-AF67-42EE-B20D-05656D79239C}" type="slidenum">
              <a:rPr lang="en-US" smtClean="0">
                <a:solidFill>
                  <a:schemeClr val="bg1"/>
                </a:solidFill>
              </a:rPr>
              <a:pPr>
                <a:spcAft>
                  <a:spcPts val="600"/>
                </a:spcAft>
              </a:pPr>
              <a:t>35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419782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7ABBD36-21D5-49A7-9974-9D363A73FF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971" b="450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7717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78EFE32-3962-4A3E-A665-C685042C13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2477" y="804333"/>
            <a:ext cx="7068978" cy="4948285"/>
          </a:xfrm>
          <a:prstGeom prst="roundRect">
            <a:avLst>
              <a:gd name="adj" fmla="val 5301"/>
            </a:avLst>
          </a:prstGeom>
          <a:ln w="19050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85054726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4C9F461-D5DA-48C3-8EF2-014F060351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5261" y="0"/>
            <a:ext cx="90014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32946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5BECDBB2-914C-44DE-B171-6F7946196F5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xmlns="" id="{1D5C6008-3DE6-42B7-AED2-68544F325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87B3BBA-F5BC-4662-9716-6C11C864137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54"/>
          <a:stretch/>
        </p:blipFill>
        <p:spPr>
          <a:xfrm>
            <a:off x="-197581" y="10"/>
            <a:ext cx="12389581" cy="685799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5D09915C-7FC3-45EF-BDD0-6393ACE446E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584" y="-2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0843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bg2">
                <a:shade val="92000"/>
                <a:satMod val="140000"/>
                <a:lumMod val="11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>
            <a:extLst>
              <a:ext uri="{FF2B5EF4-FFF2-40B4-BE49-F238E27FC236}">
                <a16:creationId xmlns:a16="http://schemas.microsoft.com/office/drawing/2014/main" xmlns="" id="{9A0F0AC6-A89F-416B-9FA4-48E664065E7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C31AA009-40AD-4098-8AE7-680CA35C6EA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xmlns="" id="{864672EB-02A8-48AB-BCFB-00B78DBA6A1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7255A803-13A1-44E9-ACA9-889A5CC39BB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0D0D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xmlns="" id="{BC82C52F-0333-430E-AF00-FA48A518A1A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5286708"/>
          </a:xfrm>
          <a:prstGeom prst="rect">
            <a:avLst/>
          </a:prstGeom>
          <a:ln>
            <a:noFill/>
          </a:ln>
          <a:effectLst>
            <a:outerShdw blurRad="88900" dist="254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BE9CCFFE-A385-4D35-8504-960F050EF7F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269"/>
          <a:stretch/>
        </p:blipFill>
        <p:spPr>
          <a:xfrm>
            <a:off x="0" y="0"/>
            <a:ext cx="12192000" cy="162746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7F8ECAF8-7A6A-4462-A987-FD1A0BD83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4035" y="1124125"/>
            <a:ext cx="8689976" cy="184438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The cross as formative symbol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749AB4A-4E60-4E4A-A377-B88CCD6662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24035" y="3013746"/>
            <a:ext cx="8689976" cy="1078889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sz="22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1AD41804-3572-46FD-8124-D3079B64271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51" t="72447" r="32841"/>
          <a:stretch/>
        </p:blipFill>
        <p:spPr>
          <a:xfrm>
            <a:off x="6526134" y="3384053"/>
            <a:ext cx="2305206" cy="1889621"/>
          </a:xfrm>
          <a:custGeom>
            <a:avLst/>
            <a:gdLst>
              <a:gd name="connsiteX0" fmla="*/ 8425821 w 12192000"/>
              <a:gd name="connsiteY0" fmla="*/ 2921316 h 3611460"/>
              <a:gd name="connsiteX1" fmla="*/ 8425821 w 12192000"/>
              <a:gd name="connsiteY1" fmla="*/ 3598426 h 3611460"/>
              <a:gd name="connsiteX2" fmla="*/ 9652455 w 12192000"/>
              <a:gd name="connsiteY2" fmla="*/ 3598426 h 3611460"/>
              <a:gd name="connsiteX3" fmla="*/ 9652455 w 12192000"/>
              <a:gd name="connsiteY3" fmla="*/ 2921316 h 3611460"/>
              <a:gd name="connsiteX4" fmla="*/ 0 w 12192000"/>
              <a:gd name="connsiteY4" fmla="*/ 0 h 3611460"/>
              <a:gd name="connsiteX5" fmla="*/ 12192000 w 12192000"/>
              <a:gd name="connsiteY5" fmla="*/ 0 h 3611460"/>
              <a:gd name="connsiteX6" fmla="*/ 12192000 w 12192000"/>
              <a:gd name="connsiteY6" fmla="*/ 3611460 h 3611460"/>
              <a:gd name="connsiteX7" fmla="*/ 0 w 12192000"/>
              <a:gd name="connsiteY7" fmla="*/ 3611460 h 3611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611460">
                <a:moveTo>
                  <a:pt x="8425821" y="2921316"/>
                </a:moveTo>
                <a:lnTo>
                  <a:pt x="8425821" y="3598426"/>
                </a:lnTo>
                <a:lnTo>
                  <a:pt x="9652455" y="3598426"/>
                </a:lnTo>
                <a:lnTo>
                  <a:pt x="9652455" y="2921316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3611460"/>
                </a:lnTo>
                <a:lnTo>
                  <a:pt x="0" y="3611460"/>
                </a:lnTo>
                <a:close/>
              </a:path>
            </a:pathLst>
          </a:cu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5316A1D8-3445-4B94-B595-2285C05EEE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69" t="72447" r="62822"/>
          <a:stretch/>
        </p:blipFill>
        <p:spPr>
          <a:xfrm>
            <a:off x="5443064" y="3371019"/>
            <a:ext cx="1451918" cy="1889621"/>
          </a:xfrm>
          <a:custGeom>
            <a:avLst/>
            <a:gdLst>
              <a:gd name="connsiteX0" fmla="*/ 8425821 w 12192000"/>
              <a:gd name="connsiteY0" fmla="*/ 2921316 h 3611460"/>
              <a:gd name="connsiteX1" fmla="*/ 8425821 w 12192000"/>
              <a:gd name="connsiteY1" fmla="*/ 3598426 h 3611460"/>
              <a:gd name="connsiteX2" fmla="*/ 9652455 w 12192000"/>
              <a:gd name="connsiteY2" fmla="*/ 3598426 h 3611460"/>
              <a:gd name="connsiteX3" fmla="*/ 9652455 w 12192000"/>
              <a:gd name="connsiteY3" fmla="*/ 2921316 h 3611460"/>
              <a:gd name="connsiteX4" fmla="*/ 0 w 12192000"/>
              <a:gd name="connsiteY4" fmla="*/ 0 h 3611460"/>
              <a:gd name="connsiteX5" fmla="*/ 12192000 w 12192000"/>
              <a:gd name="connsiteY5" fmla="*/ 0 h 3611460"/>
              <a:gd name="connsiteX6" fmla="*/ 12192000 w 12192000"/>
              <a:gd name="connsiteY6" fmla="*/ 3611460 h 3611460"/>
              <a:gd name="connsiteX7" fmla="*/ 0 w 12192000"/>
              <a:gd name="connsiteY7" fmla="*/ 3611460 h 3611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611460">
                <a:moveTo>
                  <a:pt x="8425821" y="2921316"/>
                </a:moveTo>
                <a:lnTo>
                  <a:pt x="8425821" y="3598426"/>
                </a:lnTo>
                <a:lnTo>
                  <a:pt x="9652455" y="3598426"/>
                </a:lnTo>
                <a:lnTo>
                  <a:pt x="9652455" y="2921316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3611460"/>
                </a:lnTo>
                <a:lnTo>
                  <a:pt x="0" y="3611460"/>
                </a:lnTo>
                <a:close/>
              </a:path>
            </a:pathLst>
          </a:cu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2FA7483C-C90B-453F-AB53-60D8FDE6D3F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45" t="47340"/>
          <a:stretch/>
        </p:blipFill>
        <p:spPr>
          <a:xfrm>
            <a:off x="8965579" y="1675248"/>
            <a:ext cx="3237619" cy="3611460"/>
          </a:xfrm>
          <a:custGeom>
            <a:avLst/>
            <a:gdLst>
              <a:gd name="connsiteX0" fmla="*/ 2237500 w 3237619"/>
              <a:gd name="connsiteY0" fmla="*/ 2921316 h 3611460"/>
              <a:gd name="connsiteX1" fmla="*/ 2237500 w 3237619"/>
              <a:gd name="connsiteY1" fmla="*/ 3598426 h 3611460"/>
              <a:gd name="connsiteX2" fmla="*/ 2563236 w 3237619"/>
              <a:gd name="connsiteY2" fmla="*/ 3598426 h 3611460"/>
              <a:gd name="connsiteX3" fmla="*/ 2563236 w 3237619"/>
              <a:gd name="connsiteY3" fmla="*/ 2921316 h 3611460"/>
              <a:gd name="connsiteX4" fmla="*/ 0 w 3237619"/>
              <a:gd name="connsiteY4" fmla="*/ 0 h 3611460"/>
              <a:gd name="connsiteX5" fmla="*/ 3237619 w 3237619"/>
              <a:gd name="connsiteY5" fmla="*/ 0 h 3611460"/>
              <a:gd name="connsiteX6" fmla="*/ 3237619 w 3237619"/>
              <a:gd name="connsiteY6" fmla="*/ 3611460 h 3611460"/>
              <a:gd name="connsiteX7" fmla="*/ 557562 w 3237619"/>
              <a:gd name="connsiteY7" fmla="*/ 3611460 h 3611460"/>
              <a:gd name="connsiteX8" fmla="*/ 557562 w 3237619"/>
              <a:gd name="connsiteY8" fmla="*/ 2822752 h 3611460"/>
              <a:gd name="connsiteX9" fmla="*/ 0 w 3237619"/>
              <a:gd name="connsiteY9" fmla="*/ 2822752 h 3611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237619" h="3611460">
                <a:moveTo>
                  <a:pt x="2237500" y="2921316"/>
                </a:moveTo>
                <a:lnTo>
                  <a:pt x="2237500" y="3598426"/>
                </a:lnTo>
                <a:lnTo>
                  <a:pt x="2563236" y="3598426"/>
                </a:lnTo>
                <a:lnTo>
                  <a:pt x="2563236" y="2921316"/>
                </a:lnTo>
                <a:close/>
                <a:moveTo>
                  <a:pt x="0" y="0"/>
                </a:moveTo>
                <a:lnTo>
                  <a:pt x="3237619" y="0"/>
                </a:lnTo>
                <a:lnTo>
                  <a:pt x="3237619" y="3611460"/>
                </a:lnTo>
                <a:lnTo>
                  <a:pt x="557562" y="3611460"/>
                </a:lnTo>
                <a:lnTo>
                  <a:pt x="557562" y="2822752"/>
                </a:lnTo>
                <a:lnTo>
                  <a:pt x="0" y="2822752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845292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bg2">
                <a:shade val="92000"/>
                <a:satMod val="140000"/>
                <a:lumMod val="11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>
            <a:extLst>
              <a:ext uri="{FF2B5EF4-FFF2-40B4-BE49-F238E27FC236}">
                <a16:creationId xmlns:a16="http://schemas.microsoft.com/office/drawing/2014/main" xmlns="" id="{9A0F0AC6-A89F-416B-9FA4-48E664065E7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C31AA009-40AD-4098-8AE7-680CA35C6EA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xmlns="" id="{864672EB-02A8-48AB-BCFB-00B78DBA6A1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7255A803-13A1-44E9-ACA9-889A5CC39BB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0D0D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xmlns="" id="{BC82C52F-0333-430E-AF00-FA48A518A1A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5286708"/>
          </a:xfrm>
          <a:prstGeom prst="rect">
            <a:avLst/>
          </a:prstGeom>
          <a:ln>
            <a:noFill/>
          </a:ln>
          <a:effectLst>
            <a:outerShdw blurRad="88900" dist="254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BE9CCFFE-A385-4D35-8504-960F050EF7F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269"/>
          <a:stretch/>
        </p:blipFill>
        <p:spPr>
          <a:xfrm>
            <a:off x="0" y="0"/>
            <a:ext cx="12192000" cy="162746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E8604BE1-96C9-4684-98FD-5BB50A1CE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4035" y="1124125"/>
            <a:ext cx="8689976" cy="184438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Inscribing the victorious crucifix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B49506F-28E5-48FF-B272-1C0AD3AB9C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24035" y="3013746"/>
            <a:ext cx="8689976" cy="1078889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200">
                <a:solidFill>
                  <a:schemeClr val="tx1">
                    <a:lumMod val="50000"/>
                    <a:lumOff val="50000"/>
                  </a:schemeClr>
                </a:solidFill>
              </a:rPr>
              <a:t>the cross as symbolic Remembrance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1AD41804-3572-46FD-8124-D3079B64271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51" t="72447" r="32841"/>
          <a:stretch/>
        </p:blipFill>
        <p:spPr>
          <a:xfrm>
            <a:off x="6526134" y="3384053"/>
            <a:ext cx="2305206" cy="1889621"/>
          </a:xfrm>
          <a:custGeom>
            <a:avLst/>
            <a:gdLst>
              <a:gd name="connsiteX0" fmla="*/ 8425821 w 12192000"/>
              <a:gd name="connsiteY0" fmla="*/ 2921316 h 3611460"/>
              <a:gd name="connsiteX1" fmla="*/ 8425821 w 12192000"/>
              <a:gd name="connsiteY1" fmla="*/ 3598426 h 3611460"/>
              <a:gd name="connsiteX2" fmla="*/ 9652455 w 12192000"/>
              <a:gd name="connsiteY2" fmla="*/ 3598426 h 3611460"/>
              <a:gd name="connsiteX3" fmla="*/ 9652455 w 12192000"/>
              <a:gd name="connsiteY3" fmla="*/ 2921316 h 3611460"/>
              <a:gd name="connsiteX4" fmla="*/ 0 w 12192000"/>
              <a:gd name="connsiteY4" fmla="*/ 0 h 3611460"/>
              <a:gd name="connsiteX5" fmla="*/ 12192000 w 12192000"/>
              <a:gd name="connsiteY5" fmla="*/ 0 h 3611460"/>
              <a:gd name="connsiteX6" fmla="*/ 12192000 w 12192000"/>
              <a:gd name="connsiteY6" fmla="*/ 3611460 h 3611460"/>
              <a:gd name="connsiteX7" fmla="*/ 0 w 12192000"/>
              <a:gd name="connsiteY7" fmla="*/ 3611460 h 3611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611460">
                <a:moveTo>
                  <a:pt x="8425821" y="2921316"/>
                </a:moveTo>
                <a:lnTo>
                  <a:pt x="8425821" y="3598426"/>
                </a:lnTo>
                <a:lnTo>
                  <a:pt x="9652455" y="3598426"/>
                </a:lnTo>
                <a:lnTo>
                  <a:pt x="9652455" y="2921316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3611460"/>
                </a:lnTo>
                <a:lnTo>
                  <a:pt x="0" y="3611460"/>
                </a:lnTo>
                <a:close/>
              </a:path>
            </a:pathLst>
          </a:cu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5316A1D8-3445-4B94-B595-2285C05EEE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69" t="72447" r="62822"/>
          <a:stretch/>
        </p:blipFill>
        <p:spPr>
          <a:xfrm>
            <a:off x="5443064" y="3371019"/>
            <a:ext cx="1451918" cy="1889621"/>
          </a:xfrm>
          <a:custGeom>
            <a:avLst/>
            <a:gdLst>
              <a:gd name="connsiteX0" fmla="*/ 8425821 w 12192000"/>
              <a:gd name="connsiteY0" fmla="*/ 2921316 h 3611460"/>
              <a:gd name="connsiteX1" fmla="*/ 8425821 w 12192000"/>
              <a:gd name="connsiteY1" fmla="*/ 3598426 h 3611460"/>
              <a:gd name="connsiteX2" fmla="*/ 9652455 w 12192000"/>
              <a:gd name="connsiteY2" fmla="*/ 3598426 h 3611460"/>
              <a:gd name="connsiteX3" fmla="*/ 9652455 w 12192000"/>
              <a:gd name="connsiteY3" fmla="*/ 2921316 h 3611460"/>
              <a:gd name="connsiteX4" fmla="*/ 0 w 12192000"/>
              <a:gd name="connsiteY4" fmla="*/ 0 h 3611460"/>
              <a:gd name="connsiteX5" fmla="*/ 12192000 w 12192000"/>
              <a:gd name="connsiteY5" fmla="*/ 0 h 3611460"/>
              <a:gd name="connsiteX6" fmla="*/ 12192000 w 12192000"/>
              <a:gd name="connsiteY6" fmla="*/ 3611460 h 3611460"/>
              <a:gd name="connsiteX7" fmla="*/ 0 w 12192000"/>
              <a:gd name="connsiteY7" fmla="*/ 3611460 h 3611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611460">
                <a:moveTo>
                  <a:pt x="8425821" y="2921316"/>
                </a:moveTo>
                <a:lnTo>
                  <a:pt x="8425821" y="3598426"/>
                </a:lnTo>
                <a:lnTo>
                  <a:pt x="9652455" y="3598426"/>
                </a:lnTo>
                <a:lnTo>
                  <a:pt x="9652455" y="2921316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3611460"/>
                </a:lnTo>
                <a:lnTo>
                  <a:pt x="0" y="3611460"/>
                </a:lnTo>
                <a:close/>
              </a:path>
            </a:pathLst>
          </a:cu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2FA7483C-C90B-453F-AB53-60D8FDE6D3F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45" t="47340"/>
          <a:stretch/>
        </p:blipFill>
        <p:spPr>
          <a:xfrm>
            <a:off x="8965579" y="1675248"/>
            <a:ext cx="3237619" cy="3611460"/>
          </a:xfrm>
          <a:custGeom>
            <a:avLst/>
            <a:gdLst>
              <a:gd name="connsiteX0" fmla="*/ 2237500 w 3237619"/>
              <a:gd name="connsiteY0" fmla="*/ 2921316 h 3611460"/>
              <a:gd name="connsiteX1" fmla="*/ 2237500 w 3237619"/>
              <a:gd name="connsiteY1" fmla="*/ 3598426 h 3611460"/>
              <a:gd name="connsiteX2" fmla="*/ 2563236 w 3237619"/>
              <a:gd name="connsiteY2" fmla="*/ 3598426 h 3611460"/>
              <a:gd name="connsiteX3" fmla="*/ 2563236 w 3237619"/>
              <a:gd name="connsiteY3" fmla="*/ 2921316 h 3611460"/>
              <a:gd name="connsiteX4" fmla="*/ 0 w 3237619"/>
              <a:gd name="connsiteY4" fmla="*/ 0 h 3611460"/>
              <a:gd name="connsiteX5" fmla="*/ 3237619 w 3237619"/>
              <a:gd name="connsiteY5" fmla="*/ 0 h 3611460"/>
              <a:gd name="connsiteX6" fmla="*/ 3237619 w 3237619"/>
              <a:gd name="connsiteY6" fmla="*/ 3611460 h 3611460"/>
              <a:gd name="connsiteX7" fmla="*/ 557562 w 3237619"/>
              <a:gd name="connsiteY7" fmla="*/ 3611460 h 3611460"/>
              <a:gd name="connsiteX8" fmla="*/ 557562 w 3237619"/>
              <a:gd name="connsiteY8" fmla="*/ 2822752 h 3611460"/>
              <a:gd name="connsiteX9" fmla="*/ 0 w 3237619"/>
              <a:gd name="connsiteY9" fmla="*/ 2822752 h 3611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237619" h="3611460">
                <a:moveTo>
                  <a:pt x="2237500" y="2921316"/>
                </a:moveTo>
                <a:lnTo>
                  <a:pt x="2237500" y="3598426"/>
                </a:lnTo>
                <a:lnTo>
                  <a:pt x="2563236" y="3598426"/>
                </a:lnTo>
                <a:lnTo>
                  <a:pt x="2563236" y="2921316"/>
                </a:lnTo>
                <a:close/>
                <a:moveTo>
                  <a:pt x="0" y="0"/>
                </a:moveTo>
                <a:lnTo>
                  <a:pt x="3237619" y="0"/>
                </a:lnTo>
                <a:lnTo>
                  <a:pt x="3237619" y="3611460"/>
                </a:lnTo>
                <a:lnTo>
                  <a:pt x="557562" y="3611460"/>
                </a:lnTo>
                <a:lnTo>
                  <a:pt x="557562" y="2822752"/>
                </a:lnTo>
                <a:lnTo>
                  <a:pt x="0" y="2822752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6114604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7155C6E-91BF-431D-9052-685726DFE7C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047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929B92EA-70A3-4CD0-A35F-D144D7F0F55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92224EC-DCC5-4615-B4B2-091ABA95B6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3278" y="643467"/>
            <a:ext cx="8505444" cy="5571066"/>
          </a:xfrm>
          <a:prstGeom prst="rect">
            <a:avLst/>
          </a:prstGeom>
        </p:spPr>
      </p:pic>
      <p:sp>
        <p:nvSpPr>
          <p:cNvPr id="12" name="Date Placeholder 7">
            <a:extLst>
              <a:ext uri="{FF2B5EF4-FFF2-40B4-BE49-F238E27FC236}">
                <a16:creationId xmlns:a16="http://schemas.microsoft.com/office/drawing/2014/main" xmlns="" id="{E017A49D-B589-478C-B18C-98F0A08359A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345248" y="643191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fld id="{C4834CBC-FB27-4E65-8FA7-66FC071C097F}" type="datetime1">
              <a:rPr lang="en-US" smtClean="0">
                <a:solidFill>
                  <a:schemeClr val="bg1"/>
                </a:solidFill>
              </a:rPr>
              <a:pPr>
                <a:spcAft>
                  <a:spcPts val="600"/>
                </a:spcAft>
              </a:pPr>
              <a:t>10/8/2018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Footer Placeholder 8">
            <a:extLst>
              <a:ext uri="{FF2B5EF4-FFF2-40B4-BE49-F238E27FC236}">
                <a16:creationId xmlns:a16="http://schemas.microsoft.com/office/drawing/2014/main" xmlns="" id="{6C27E33A-004F-47CA-A0DB-F492C517992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24598" y="6431916"/>
            <a:ext cx="66206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>
                <a:solidFill>
                  <a:schemeClr val="bg1"/>
                </a:solidFill>
              </a:rPr>
              <a:t>Sample Footer Text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6" name="Slide Number Placeholder 9">
            <a:extLst>
              <a:ext uri="{FF2B5EF4-FFF2-40B4-BE49-F238E27FC236}">
                <a16:creationId xmlns:a16="http://schemas.microsoft.com/office/drawing/2014/main" xmlns="" id="{B5552E9E-F6F9-482C-9689-8E65274A38C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514011" y="6431916"/>
            <a:ext cx="9533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fld id="{3E59737B-AF67-42EE-B20D-05656D79239C}" type="slidenum">
              <a:rPr lang="en-US" smtClean="0">
                <a:solidFill>
                  <a:schemeClr val="bg1"/>
                </a:solidFill>
              </a:rPr>
              <a:pPr>
                <a:spcAft>
                  <a:spcPts val="600"/>
                </a:spcAft>
              </a:pPr>
              <a:t>41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580063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CA95DAB-BC5E-4727-B966-4293A709BA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1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84655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7FF50BB-6748-47ED-9993-2981370CBE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0110" y="8265"/>
            <a:ext cx="4216868" cy="6849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3829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lumMod val="110000"/>
              </a:schemeClr>
            </a:gs>
            <a:gs pos="100000">
              <a:schemeClr val="bg2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40C1BC1E-153D-4DA3-87A4-314B61BC498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FB5A56C3-A6D4-4D92-8AE6-10218C0764F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3AE9FFF-6280-4800-9940-65093858C6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5207" y="643467"/>
            <a:ext cx="5641585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61112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lumMod val="110000"/>
              </a:schemeClr>
            </a:gs>
            <a:gs pos="100000">
              <a:schemeClr val="bg2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40C1BC1E-153D-4DA3-87A4-314B61BC498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FB5A56C3-A6D4-4D92-8AE6-10218C0764F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6BF978D-9AD9-4BA5-9823-453D7EF220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4804" y="643467"/>
            <a:ext cx="7142392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50858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lumMod val="110000"/>
              </a:schemeClr>
            </a:gs>
            <a:gs pos="100000">
              <a:schemeClr val="bg2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xmlns="" id="{40C1BC1E-153D-4DA3-87A4-314B61BC498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FB5A56C3-A6D4-4D92-8AE6-10218C0764F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93D1767-7841-45A9-ACFB-9543A154D5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8815" y="643467"/>
            <a:ext cx="7074369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70825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45CDAD0-3DB4-4B96-9F8D-340A7AE6AE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79559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E915E28-A253-4AE2-9292-67579D6639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3953" y="0"/>
            <a:ext cx="51440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96868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0FB38AB-409C-4007-B6DD-14098FA8F9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3782" y="242999"/>
            <a:ext cx="4373938" cy="5825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8753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ACBF519-FEB5-4D18-952E-93DA63AAED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6099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16852B4B-B959-4A90-9BC3-523DED6A85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 Sacred Head Now Wounded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xmlns="" id="{7202785D-5E19-484A-A6EB-F61C439BFF7C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>
                <a:hlinkClick r:id="rId2"/>
              </a:rPr>
              <a:t>O sacred Head, now wounded,</a:t>
            </a:r>
            <a:br>
              <a:rPr lang="en-US" dirty="0">
                <a:hlinkClick r:id="rId2"/>
              </a:rPr>
            </a:br>
            <a:r>
              <a:rPr lang="en-US" dirty="0">
                <a:hlinkClick r:id="rId2"/>
              </a:rPr>
              <a:t>    With grief and shame weighed down,</a:t>
            </a:r>
            <a:br>
              <a:rPr lang="en-US" dirty="0">
                <a:hlinkClick r:id="rId2"/>
              </a:rPr>
            </a:br>
            <a:r>
              <a:rPr lang="en-US" dirty="0">
                <a:hlinkClick r:id="rId2"/>
              </a:rPr>
              <a:t>Now scornfully surrounded</a:t>
            </a:r>
            <a:br>
              <a:rPr lang="en-US" dirty="0">
                <a:hlinkClick r:id="rId2"/>
              </a:rPr>
            </a:br>
            <a:r>
              <a:rPr lang="en-US" dirty="0">
                <a:hlinkClick r:id="rId2"/>
              </a:rPr>
              <a:t>    With thorns, Thine only crown.</a:t>
            </a:r>
            <a:br>
              <a:rPr lang="en-US" dirty="0">
                <a:hlinkClick r:id="rId2"/>
              </a:rPr>
            </a:br>
            <a:r>
              <a:rPr lang="en-US" dirty="0">
                <a:hlinkClick r:id="rId2"/>
              </a:rPr>
              <a:t>O sacred Head, what glory,</a:t>
            </a:r>
            <a:br>
              <a:rPr lang="en-US" dirty="0">
                <a:hlinkClick r:id="rId2"/>
              </a:rPr>
            </a:br>
            <a:r>
              <a:rPr lang="en-US" dirty="0">
                <a:hlinkClick r:id="rId2"/>
              </a:rPr>
              <a:t>    What bliss, till now was Thine!</a:t>
            </a:r>
            <a:br>
              <a:rPr lang="en-US" dirty="0">
                <a:hlinkClick r:id="rId2"/>
              </a:rPr>
            </a:br>
            <a:r>
              <a:rPr lang="en-US" dirty="0">
                <a:hlinkClick r:id="rId2"/>
              </a:rPr>
              <a:t>Yet, though despised and gory,</a:t>
            </a:r>
            <a:br>
              <a:rPr lang="en-US" dirty="0">
                <a:hlinkClick r:id="rId2"/>
              </a:rPr>
            </a:br>
            <a:r>
              <a:rPr lang="en-US" dirty="0">
                <a:hlinkClick r:id="rId2"/>
              </a:rPr>
              <a:t>    I joy to call Thee mine.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438759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7155C6E-91BF-431D-9052-685726DFE7C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15C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929B92EA-70A3-4CD0-A35F-D144D7F0F55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3EDEC2E-28DA-4142-B831-203A9A2700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6542" y="643467"/>
            <a:ext cx="6138915" cy="5571066"/>
          </a:xfrm>
          <a:prstGeom prst="rect">
            <a:avLst/>
          </a:prstGeom>
        </p:spPr>
      </p:pic>
      <p:sp>
        <p:nvSpPr>
          <p:cNvPr id="12" name="Date Placeholder 7">
            <a:extLst>
              <a:ext uri="{FF2B5EF4-FFF2-40B4-BE49-F238E27FC236}">
                <a16:creationId xmlns:a16="http://schemas.microsoft.com/office/drawing/2014/main" xmlns="" id="{E017A49D-B589-478C-B18C-98F0A08359A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345248" y="643191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fld id="{C4834CBC-FB27-4E65-8FA7-66FC071C097F}" type="datetime1">
              <a:rPr lang="en-US" smtClean="0">
                <a:solidFill>
                  <a:schemeClr val="bg1"/>
                </a:solidFill>
              </a:rPr>
              <a:pPr>
                <a:spcAft>
                  <a:spcPts val="600"/>
                </a:spcAft>
              </a:pPr>
              <a:t>10/8/2018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Footer Placeholder 8">
            <a:extLst>
              <a:ext uri="{FF2B5EF4-FFF2-40B4-BE49-F238E27FC236}">
                <a16:creationId xmlns:a16="http://schemas.microsoft.com/office/drawing/2014/main" xmlns="" id="{6C27E33A-004F-47CA-A0DB-F492C517992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24598" y="6431916"/>
            <a:ext cx="66206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>
                <a:solidFill>
                  <a:schemeClr val="bg1"/>
                </a:solidFill>
              </a:rPr>
              <a:t>Sample Footer Text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6" name="Slide Number Placeholder 9">
            <a:extLst>
              <a:ext uri="{FF2B5EF4-FFF2-40B4-BE49-F238E27FC236}">
                <a16:creationId xmlns:a16="http://schemas.microsoft.com/office/drawing/2014/main" xmlns="" id="{B5552E9E-F6F9-482C-9689-8E65274A38C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514011" y="6431916"/>
            <a:ext cx="9533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fld id="{3E59737B-AF67-42EE-B20D-05656D79239C}" type="slidenum">
              <a:rPr lang="en-US" smtClean="0">
                <a:solidFill>
                  <a:schemeClr val="bg1"/>
                </a:solidFill>
              </a:rPr>
              <a:pPr>
                <a:spcAft>
                  <a:spcPts val="600"/>
                </a:spcAft>
              </a:pPr>
              <a:t>51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012914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E4C791C-095E-486A-A89D-DD66276088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2101" y="0"/>
            <a:ext cx="74077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66515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7155C6E-91BF-431D-9052-685726DFE7C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04C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929B92EA-70A3-4CD0-A35F-D144D7F0F55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AF81FF6-A8F8-4D5E-989C-0AA33B1D2F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7576" y="643467"/>
            <a:ext cx="6336848" cy="5571066"/>
          </a:xfrm>
          <a:prstGeom prst="rect">
            <a:avLst/>
          </a:prstGeom>
        </p:spPr>
      </p:pic>
      <p:sp>
        <p:nvSpPr>
          <p:cNvPr id="12" name="Date Placeholder 7">
            <a:extLst>
              <a:ext uri="{FF2B5EF4-FFF2-40B4-BE49-F238E27FC236}">
                <a16:creationId xmlns:a16="http://schemas.microsoft.com/office/drawing/2014/main" xmlns="" id="{E017A49D-B589-478C-B18C-98F0A08359A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345248" y="643191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fld id="{C4834CBC-FB27-4E65-8FA7-66FC071C097F}" type="datetime1">
              <a:rPr lang="en-US" smtClean="0">
                <a:solidFill>
                  <a:schemeClr val="bg1"/>
                </a:solidFill>
              </a:rPr>
              <a:pPr>
                <a:spcAft>
                  <a:spcPts val="600"/>
                </a:spcAft>
              </a:pPr>
              <a:t>10/8/2018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Footer Placeholder 8">
            <a:extLst>
              <a:ext uri="{FF2B5EF4-FFF2-40B4-BE49-F238E27FC236}">
                <a16:creationId xmlns:a16="http://schemas.microsoft.com/office/drawing/2014/main" xmlns="" id="{6C27E33A-004F-47CA-A0DB-F492C517992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24598" y="6431916"/>
            <a:ext cx="66206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>
                <a:solidFill>
                  <a:schemeClr val="bg1"/>
                </a:solidFill>
              </a:rPr>
              <a:t>Sample Footer Text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6" name="Slide Number Placeholder 9">
            <a:extLst>
              <a:ext uri="{FF2B5EF4-FFF2-40B4-BE49-F238E27FC236}">
                <a16:creationId xmlns:a16="http://schemas.microsoft.com/office/drawing/2014/main" xmlns="" id="{B5552E9E-F6F9-482C-9689-8E65274A38C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514011" y="6431916"/>
            <a:ext cx="9533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fld id="{3E59737B-AF67-42EE-B20D-05656D79239C}" type="slidenum">
              <a:rPr lang="en-US" smtClean="0">
                <a:solidFill>
                  <a:schemeClr val="bg1"/>
                </a:solidFill>
              </a:rPr>
              <a:pPr>
                <a:spcAft>
                  <a:spcPts val="600"/>
                </a:spcAft>
              </a:pPr>
              <a:t>53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864760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7E607C4-A0A1-44FA-981D-EA3B8139636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313A705-40CC-48E0-9CE1-FBA0F5FA5E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5352" y="216286"/>
            <a:ext cx="5355579" cy="6394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94060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lumMod val="110000"/>
              </a:schemeClr>
            </a:gs>
            <a:gs pos="100000">
              <a:schemeClr val="bg2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40C1BC1E-153D-4DA3-87A4-314B61BC498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FB5A56C3-A6D4-4D92-8AE6-10218C0764F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23A4B36-1919-4540-9B0B-4FB0BC3B6C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4613" y="643467"/>
            <a:ext cx="6022774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82269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lumMod val="110000"/>
              </a:schemeClr>
            </a:gs>
            <a:gs pos="100000">
              <a:schemeClr val="bg2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40C1BC1E-153D-4DA3-87A4-314B61BC498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FB5A56C3-A6D4-4D92-8AE6-10218C0764F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F364AA9-8325-4AAC-B8CA-7C845C756F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2917" y="643467"/>
            <a:ext cx="8346166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72114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bg2">
                <a:shade val="92000"/>
                <a:satMod val="140000"/>
                <a:lumMod val="11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>
            <a:extLst>
              <a:ext uri="{FF2B5EF4-FFF2-40B4-BE49-F238E27FC236}">
                <a16:creationId xmlns:a16="http://schemas.microsoft.com/office/drawing/2014/main" xmlns="" id="{9A0F0AC6-A89F-416B-9FA4-48E664065E7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C31AA009-40AD-4098-8AE7-680CA35C6EA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xmlns="" id="{864672EB-02A8-48AB-BCFB-00B78DBA6A1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7255A803-13A1-44E9-ACA9-889A5CC39BB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0D0D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xmlns="" id="{BC82C52F-0333-430E-AF00-FA48A518A1A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5286708"/>
          </a:xfrm>
          <a:prstGeom prst="rect">
            <a:avLst/>
          </a:prstGeom>
          <a:ln>
            <a:noFill/>
          </a:ln>
          <a:effectLst>
            <a:outerShdw blurRad="88900" dist="254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BE9CCFFE-A385-4D35-8504-960F050EF7F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269"/>
          <a:stretch/>
        </p:blipFill>
        <p:spPr>
          <a:xfrm>
            <a:off x="0" y="0"/>
            <a:ext cx="12192000" cy="162746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D42C4050-B1B9-4E26-B18A-C5CBDDF46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4035" y="1124125"/>
            <a:ext cx="8689976" cy="184438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Inscribing the victorious cross (again)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647A494-216D-45DD-9422-B7DF230BBC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24035" y="3013746"/>
            <a:ext cx="8689976" cy="1078889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200">
                <a:solidFill>
                  <a:schemeClr val="tx1">
                    <a:lumMod val="50000"/>
                    <a:lumOff val="50000"/>
                  </a:schemeClr>
                </a:solidFill>
              </a:rPr>
              <a:t>The word of the cross reformation ritual and imagery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1AD41804-3572-46FD-8124-D3079B64271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51" t="72447" r="32841"/>
          <a:stretch/>
        </p:blipFill>
        <p:spPr>
          <a:xfrm>
            <a:off x="6526134" y="3384053"/>
            <a:ext cx="2305206" cy="1889621"/>
          </a:xfrm>
          <a:custGeom>
            <a:avLst/>
            <a:gdLst>
              <a:gd name="connsiteX0" fmla="*/ 8425821 w 12192000"/>
              <a:gd name="connsiteY0" fmla="*/ 2921316 h 3611460"/>
              <a:gd name="connsiteX1" fmla="*/ 8425821 w 12192000"/>
              <a:gd name="connsiteY1" fmla="*/ 3598426 h 3611460"/>
              <a:gd name="connsiteX2" fmla="*/ 9652455 w 12192000"/>
              <a:gd name="connsiteY2" fmla="*/ 3598426 h 3611460"/>
              <a:gd name="connsiteX3" fmla="*/ 9652455 w 12192000"/>
              <a:gd name="connsiteY3" fmla="*/ 2921316 h 3611460"/>
              <a:gd name="connsiteX4" fmla="*/ 0 w 12192000"/>
              <a:gd name="connsiteY4" fmla="*/ 0 h 3611460"/>
              <a:gd name="connsiteX5" fmla="*/ 12192000 w 12192000"/>
              <a:gd name="connsiteY5" fmla="*/ 0 h 3611460"/>
              <a:gd name="connsiteX6" fmla="*/ 12192000 w 12192000"/>
              <a:gd name="connsiteY6" fmla="*/ 3611460 h 3611460"/>
              <a:gd name="connsiteX7" fmla="*/ 0 w 12192000"/>
              <a:gd name="connsiteY7" fmla="*/ 3611460 h 3611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611460">
                <a:moveTo>
                  <a:pt x="8425821" y="2921316"/>
                </a:moveTo>
                <a:lnTo>
                  <a:pt x="8425821" y="3598426"/>
                </a:lnTo>
                <a:lnTo>
                  <a:pt x="9652455" y="3598426"/>
                </a:lnTo>
                <a:lnTo>
                  <a:pt x="9652455" y="2921316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3611460"/>
                </a:lnTo>
                <a:lnTo>
                  <a:pt x="0" y="3611460"/>
                </a:lnTo>
                <a:close/>
              </a:path>
            </a:pathLst>
          </a:cu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5316A1D8-3445-4B94-B595-2285C05EEE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69" t="72447" r="62822"/>
          <a:stretch/>
        </p:blipFill>
        <p:spPr>
          <a:xfrm>
            <a:off x="5443064" y="3371019"/>
            <a:ext cx="1451918" cy="1889621"/>
          </a:xfrm>
          <a:custGeom>
            <a:avLst/>
            <a:gdLst>
              <a:gd name="connsiteX0" fmla="*/ 8425821 w 12192000"/>
              <a:gd name="connsiteY0" fmla="*/ 2921316 h 3611460"/>
              <a:gd name="connsiteX1" fmla="*/ 8425821 w 12192000"/>
              <a:gd name="connsiteY1" fmla="*/ 3598426 h 3611460"/>
              <a:gd name="connsiteX2" fmla="*/ 9652455 w 12192000"/>
              <a:gd name="connsiteY2" fmla="*/ 3598426 h 3611460"/>
              <a:gd name="connsiteX3" fmla="*/ 9652455 w 12192000"/>
              <a:gd name="connsiteY3" fmla="*/ 2921316 h 3611460"/>
              <a:gd name="connsiteX4" fmla="*/ 0 w 12192000"/>
              <a:gd name="connsiteY4" fmla="*/ 0 h 3611460"/>
              <a:gd name="connsiteX5" fmla="*/ 12192000 w 12192000"/>
              <a:gd name="connsiteY5" fmla="*/ 0 h 3611460"/>
              <a:gd name="connsiteX6" fmla="*/ 12192000 w 12192000"/>
              <a:gd name="connsiteY6" fmla="*/ 3611460 h 3611460"/>
              <a:gd name="connsiteX7" fmla="*/ 0 w 12192000"/>
              <a:gd name="connsiteY7" fmla="*/ 3611460 h 3611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611460">
                <a:moveTo>
                  <a:pt x="8425821" y="2921316"/>
                </a:moveTo>
                <a:lnTo>
                  <a:pt x="8425821" y="3598426"/>
                </a:lnTo>
                <a:lnTo>
                  <a:pt x="9652455" y="3598426"/>
                </a:lnTo>
                <a:lnTo>
                  <a:pt x="9652455" y="2921316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3611460"/>
                </a:lnTo>
                <a:lnTo>
                  <a:pt x="0" y="3611460"/>
                </a:lnTo>
                <a:close/>
              </a:path>
            </a:pathLst>
          </a:cu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2FA7483C-C90B-453F-AB53-60D8FDE6D3F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45" t="47340"/>
          <a:stretch/>
        </p:blipFill>
        <p:spPr>
          <a:xfrm>
            <a:off x="8965579" y="1675248"/>
            <a:ext cx="3237619" cy="3611460"/>
          </a:xfrm>
          <a:custGeom>
            <a:avLst/>
            <a:gdLst>
              <a:gd name="connsiteX0" fmla="*/ 2237500 w 3237619"/>
              <a:gd name="connsiteY0" fmla="*/ 2921316 h 3611460"/>
              <a:gd name="connsiteX1" fmla="*/ 2237500 w 3237619"/>
              <a:gd name="connsiteY1" fmla="*/ 3598426 h 3611460"/>
              <a:gd name="connsiteX2" fmla="*/ 2563236 w 3237619"/>
              <a:gd name="connsiteY2" fmla="*/ 3598426 h 3611460"/>
              <a:gd name="connsiteX3" fmla="*/ 2563236 w 3237619"/>
              <a:gd name="connsiteY3" fmla="*/ 2921316 h 3611460"/>
              <a:gd name="connsiteX4" fmla="*/ 0 w 3237619"/>
              <a:gd name="connsiteY4" fmla="*/ 0 h 3611460"/>
              <a:gd name="connsiteX5" fmla="*/ 3237619 w 3237619"/>
              <a:gd name="connsiteY5" fmla="*/ 0 h 3611460"/>
              <a:gd name="connsiteX6" fmla="*/ 3237619 w 3237619"/>
              <a:gd name="connsiteY6" fmla="*/ 3611460 h 3611460"/>
              <a:gd name="connsiteX7" fmla="*/ 557562 w 3237619"/>
              <a:gd name="connsiteY7" fmla="*/ 3611460 h 3611460"/>
              <a:gd name="connsiteX8" fmla="*/ 557562 w 3237619"/>
              <a:gd name="connsiteY8" fmla="*/ 2822752 h 3611460"/>
              <a:gd name="connsiteX9" fmla="*/ 0 w 3237619"/>
              <a:gd name="connsiteY9" fmla="*/ 2822752 h 3611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237619" h="3611460">
                <a:moveTo>
                  <a:pt x="2237500" y="2921316"/>
                </a:moveTo>
                <a:lnTo>
                  <a:pt x="2237500" y="3598426"/>
                </a:lnTo>
                <a:lnTo>
                  <a:pt x="2563236" y="3598426"/>
                </a:lnTo>
                <a:lnTo>
                  <a:pt x="2563236" y="2921316"/>
                </a:lnTo>
                <a:close/>
                <a:moveTo>
                  <a:pt x="0" y="0"/>
                </a:moveTo>
                <a:lnTo>
                  <a:pt x="3237619" y="0"/>
                </a:lnTo>
                <a:lnTo>
                  <a:pt x="3237619" y="3611460"/>
                </a:lnTo>
                <a:lnTo>
                  <a:pt x="557562" y="3611460"/>
                </a:lnTo>
                <a:lnTo>
                  <a:pt x="557562" y="2822752"/>
                </a:lnTo>
                <a:lnTo>
                  <a:pt x="0" y="2822752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8909073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71A6D3A7-6A48-47B0-B3E5-E5D4D98896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0124" y="0"/>
            <a:ext cx="10351752" cy="1368183"/>
          </a:xfrm>
        </p:spPr>
        <p:txBody>
          <a:bodyPr/>
          <a:lstStyle/>
          <a:p>
            <a:r>
              <a:rPr lang="en-US" dirty="0"/>
              <a:t>Upon the Cross Extended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830E04F0-E423-4A5B-9EF2-2B5438AB61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70793" y="2289274"/>
            <a:ext cx="10351752" cy="3703925"/>
          </a:xfrm>
        </p:spPr>
        <p:txBody>
          <a:bodyPr>
            <a:normAutofit fontScale="92500" lnSpcReduction="20000"/>
          </a:bodyPr>
          <a:lstStyle/>
          <a:p>
            <a:r>
              <a:rPr lang="en-US" sz="4000" b="1" dirty="0">
                <a:solidFill>
                  <a:schemeClr val="tx1"/>
                </a:solidFill>
              </a:rPr>
              <a:t>Your soul in griefs unbounded,</a:t>
            </a:r>
            <a:br>
              <a:rPr lang="en-US" sz="4000" b="1" dirty="0">
                <a:solidFill>
                  <a:schemeClr val="tx1"/>
                </a:solidFill>
              </a:rPr>
            </a:br>
            <a:r>
              <a:rPr lang="en-US" sz="4000" b="1" dirty="0">
                <a:solidFill>
                  <a:schemeClr val="tx1"/>
                </a:solidFill>
              </a:rPr>
              <a:t>Your head with thorns surrounded,</a:t>
            </a:r>
            <a:br>
              <a:rPr lang="en-US" sz="4000" b="1" dirty="0">
                <a:solidFill>
                  <a:schemeClr val="tx1"/>
                </a:solidFill>
              </a:rPr>
            </a:br>
            <a:r>
              <a:rPr lang="en-US" sz="4000" b="1" dirty="0">
                <a:solidFill>
                  <a:schemeClr val="tx1"/>
                </a:solidFill>
              </a:rPr>
              <a:t>     You died to ransom me.</a:t>
            </a:r>
            <a:br>
              <a:rPr lang="en-US" sz="4000" b="1" dirty="0">
                <a:solidFill>
                  <a:schemeClr val="tx1"/>
                </a:solidFill>
              </a:rPr>
            </a:br>
            <a:r>
              <a:rPr lang="en-US" sz="4000" b="1" dirty="0">
                <a:solidFill>
                  <a:schemeClr val="tx1"/>
                </a:solidFill>
              </a:rPr>
              <a:t>The cross for me enduring,</a:t>
            </a:r>
            <a:br>
              <a:rPr lang="en-US" sz="4000" b="1" dirty="0">
                <a:solidFill>
                  <a:schemeClr val="tx1"/>
                </a:solidFill>
              </a:rPr>
            </a:br>
            <a:r>
              <a:rPr lang="en-US" sz="4000" b="1" dirty="0">
                <a:solidFill>
                  <a:schemeClr val="tx1"/>
                </a:solidFill>
              </a:rPr>
              <a:t>The crown for me securing,</a:t>
            </a:r>
            <a:br>
              <a:rPr lang="en-US" sz="4000" b="1" dirty="0">
                <a:solidFill>
                  <a:schemeClr val="tx1"/>
                </a:solidFill>
              </a:rPr>
            </a:br>
            <a:r>
              <a:rPr lang="en-US" sz="4000" b="1" dirty="0">
                <a:solidFill>
                  <a:schemeClr val="tx1"/>
                </a:solidFill>
              </a:rPr>
              <a:t>     You healed my wounds and set me free.</a:t>
            </a:r>
          </a:p>
        </p:txBody>
      </p:sp>
    </p:spTree>
    <p:extLst>
      <p:ext uri="{BB962C8B-B14F-4D97-AF65-F5344CB8AC3E}">
        <p14:creationId xmlns:p14="http://schemas.microsoft.com/office/powerpoint/2010/main" val="181208539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98B85B9C-0486-4FB8-97CC-AE01D89952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1902372"/>
            <a:ext cx="6138667" cy="2890344"/>
          </a:xfrm>
        </p:spPr>
        <p:txBody>
          <a:bodyPr>
            <a:normAutofit/>
          </a:bodyPr>
          <a:lstStyle/>
          <a:p>
            <a:r>
              <a:rPr lang="en-US" sz="5000" dirty="0"/>
              <a:t>Christ lag in </a:t>
            </a:r>
            <a:r>
              <a:rPr lang="en-US" sz="5000" dirty="0" err="1"/>
              <a:t>Todesbanden</a:t>
            </a:r>
            <a:r>
              <a:rPr lang="en-US" sz="5000" dirty="0"/>
              <a:t> </a:t>
            </a:r>
            <a:br>
              <a:rPr lang="en-US" sz="5000" dirty="0"/>
            </a:br>
            <a:r>
              <a:rPr lang="en-US" sz="5000" dirty="0"/>
              <a:t>(BWV 4)</a:t>
            </a:r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xmlns="" id="{514D7472-0050-460D-979F-F74AEF17EC8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0426" r="1042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546425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6893555-2EDD-44F3-B15A-77835F027C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381000"/>
            <a:ext cx="6096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96136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98B85B9C-0486-4FB8-97CC-AE01D89952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000" dirty="0">
                <a:hlinkClick r:id="rId2"/>
              </a:rPr>
              <a:t>Christ lag in </a:t>
            </a:r>
            <a:r>
              <a:rPr lang="en-US" sz="5000" dirty="0" err="1">
                <a:hlinkClick r:id="rId2"/>
              </a:rPr>
              <a:t>Todesbanden</a:t>
            </a:r>
            <a:r>
              <a:rPr lang="en-US" sz="5000" dirty="0">
                <a:hlinkClick r:id="rId2"/>
              </a:rPr>
              <a:t> </a:t>
            </a:r>
            <a:br>
              <a:rPr lang="en-US" sz="5000" dirty="0">
                <a:hlinkClick r:id="rId2"/>
              </a:rPr>
            </a:br>
            <a:r>
              <a:rPr lang="en-US" sz="5000" dirty="0">
                <a:hlinkClick r:id="rId2"/>
              </a:rPr>
              <a:t>(BWV 4)</a:t>
            </a:r>
            <a:endParaRPr lang="en-US" sz="5000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xmlns="" id="{DF888B11-28BE-4DE8-9114-32400DD5CBE7}"/>
              </a:ext>
            </a:extLst>
          </p:cNvPr>
          <p:cNvSpPr>
            <a:spLocks noGrp="1"/>
          </p:cNvSpPr>
          <p:nvPr>
            <p:ph type="body" sz="half" idx="15"/>
          </p:nvPr>
        </p:nvSpPr>
        <p:spPr>
          <a:xfrm>
            <a:off x="157655" y="2214694"/>
            <a:ext cx="4055096" cy="4207127"/>
          </a:xfrm>
        </p:spPr>
        <p:txBody>
          <a:bodyPr>
            <a:noAutofit/>
          </a:bodyPr>
          <a:lstStyle/>
          <a:p>
            <a:r>
              <a:rPr lang="de-DE" sz="2000" b="1" dirty="0"/>
              <a:t>Christ lag in Todesbanden</a:t>
            </a:r>
            <a:br>
              <a:rPr lang="de-DE" sz="2000" b="1" dirty="0"/>
            </a:br>
            <a:r>
              <a:rPr lang="de-DE" sz="2000" b="1" dirty="0"/>
              <a:t>Für unsre Sünd gegeben,</a:t>
            </a:r>
            <a:br>
              <a:rPr lang="de-DE" sz="2000" b="1" dirty="0"/>
            </a:br>
            <a:r>
              <a:rPr lang="de-DE" sz="2000" b="1" dirty="0"/>
              <a:t>Er ist wieder erstanden</a:t>
            </a:r>
            <a:br>
              <a:rPr lang="de-DE" sz="2000" b="1" dirty="0"/>
            </a:br>
            <a:r>
              <a:rPr lang="de-DE" sz="2000" b="1" dirty="0"/>
              <a:t>Und hat uns bracht das Leben;</a:t>
            </a:r>
            <a:br>
              <a:rPr lang="de-DE" sz="2000" b="1" dirty="0"/>
            </a:br>
            <a:r>
              <a:rPr lang="de-DE" sz="2000" b="1" dirty="0"/>
              <a:t>Des wir sollen fröhlich sein,</a:t>
            </a:r>
            <a:br>
              <a:rPr lang="de-DE" sz="2000" b="1" dirty="0"/>
            </a:br>
            <a:r>
              <a:rPr lang="de-DE" sz="2000" b="1" dirty="0"/>
              <a:t>Gott loben und ihm dankbar sein</a:t>
            </a:r>
            <a:br>
              <a:rPr lang="de-DE" sz="2000" b="1" dirty="0"/>
            </a:br>
            <a:r>
              <a:rPr lang="de-DE" sz="2000" b="1" dirty="0"/>
              <a:t>Und singen halleluja,</a:t>
            </a:r>
            <a:br>
              <a:rPr lang="de-DE" sz="2000" b="1" dirty="0"/>
            </a:br>
            <a:r>
              <a:rPr lang="de-DE" sz="2000" b="1" dirty="0"/>
              <a:t>Halleluja!</a:t>
            </a:r>
            <a:endParaRPr lang="en-US" sz="2000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3BD1813F-E4B6-487F-A7B9-A1C25F0080A6}"/>
              </a:ext>
            </a:extLst>
          </p:cNvPr>
          <p:cNvSpPr>
            <a:spLocks noGrp="1"/>
          </p:cNvSpPr>
          <p:nvPr>
            <p:ph type="body" sz="half" idx="16"/>
          </p:nvPr>
        </p:nvSpPr>
        <p:spPr>
          <a:xfrm>
            <a:off x="4444323" y="2180173"/>
            <a:ext cx="4153139" cy="3873785"/>
          </a:xfrm>
        </p:spPr>
        <p:txBody>
          <a:bodyPr>
            <a:noAutofit/>
          </a:bodyPr>
          <a:lstStyle/>
          <a:p>
            <a:r>
              <a:rPr lang="en-US" sz="2000" b="1" dirty="0"/>
              <a:t>Christ lay in death's bonds</a:t>
            </a:r>
            <a:br>
              <a:rPr lang="en-US" sz="2000" b="1" dirty="0"/>
            </a:br>
            <a:r>
              <a:rPr lang="en-US" sz="2000" b="1" dirty="0"/>
              <a:t>given over for our sins,</a:t>
            </a:r>
            <a:br>
              <a:rPr lang="en-US" sz="2000" b="1" dirty="0"/>
            </a:br>
            <a:r>
              <a:rPr lang="en-US" sz="2000" b="1" dirty="0"/>
              <a:t>He has risen again</a:t>
            </a:r>
            <a:br>
              <a:rPr lang="en-US" sz="2000" b="1" dirty="0"/>
            </a:br>
            <a:r>
              <a:rPr lang="en-US" sz="2000" b="1" dirty="0"/>
              <a:t>and brought us life;</a:t>
            </a:r>
            <a:br>
              <a:rPr lang="en-US" sz="2000" b="1" dirty="0"/>
            </a:br>
            <a:r>
              <a:rPr lang="en-US" sz="2000" b="1" dirty="0"/>
              <a:t>therefore we should be joyful,</a:t>
            </a:r>
            <a:br>
              <a:rPr lang="en-US" sz="2000" b="1" dirty="0"/>
            </a:br>
            <a:r>
              <a:rPr lang="en-US" sz="2000" b="1" dirty="0"/>
              <a:t>praise God and be thankful to Him</a:t>
            </a:r>
            <a:br>
              <a:rPr lang="en-US" sz="2000" b="1" dirty="0"/>
            </a:br>
            <a:r>
              <a:rPr lang="en-US" sz="2000" b="1" dirty="0"/>
              <a:t>and sing Hallelujah,</a:t>
            </a:r>
            <a:br>
              <a:rPr lang="en-US" sz="2000" b="1" dirty="0"/>
            </a:br>
            <a:r>
              <a:rPr lang="en-US" sz="2000" b="1" dirty="0"/>
              <a:t>Hallelujah!</a:t>
            </a:r>
            <a:endParaRPr lang="en-US" sz="2000" dirty="0"/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xmlns="" id="{514D7472-0050-460D-979F-F74AEF17EC82}"/>
              </a:ext>
            </a:extLst>
          </p:cNvPr>
          <p:cNvPicPr>
            <a:picLocks noGrp="1" noChangeAspect="1"/>
          </p:cNvPicPr>
          <p:nvPr>
            <p:ph type="pic" idx="4294967295"/>
          </p:nvPr>
        </p:nvPicPr>
        <p:blipFill>
          <a:blip r:embed="rId3"/>
          <a:srcRect l="10426" r="10426"/>
          <a:stretch>
            <a:fillRect/>
          </a:stretch>
        </p:blipFill>
        <p:spPr>
          <a:xfrm>
            <a:off x="8734096" y="1412147"/>
            <a:ext cx="2963917" cy="5181600"/>
          </a:xfrm>
        </p:spPr>
      </p:pic>
    </p:spTree>
    <p:extLst>
      <p:ext uri="{BB962C8B-B14F-4D97-AF65-F5344CB8AC3E}">
        <p14:creationId xmlns:p14="http://schemas.microsoft.com/office/powerpoint/2010/main" val="390821187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57E607C4-A0A1-44FA-981D-EA3B8139636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25192703-3055-40E7-A2AD-B4D042B2C1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8622" y="83146"/>
            <a:ext cx="4777128" cy="6611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65682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lumMod val="110000"/>
              </a:schemeClr>
            </a:gs>
            <a:gs pos="100000">
              <a:schemeClr val="bg2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40C1BC1E-153D-4DA3-87A4-314B61BC498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FB5A56C3-A6D4-4D92-8AE6-10218C0764F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F3E7631-E704-4513-B08A-1FF3DFDCC9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2842" y="643467"/>
            <a:ext cx="7306316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26922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bg2">
                <a:shade val="92000"/>
                <a:satMod val="140000"/>
                <a:lumMod val="11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>
            <a:extLst>
              <a:ext uri="{FF2B5EF4-FFF2-40B4-BE49-F238E27FC236}">
                <a16:creationId xmlns:a16="http://schemas.microsoft.com/office/drawing/2014/main" xmlns="" id="{9A0F0AC6-A89F-416B-9FA4-48E664065E7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C31AA009-40AD-4098-8AE7-680CA35C6EA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xmlns="" id="{864672EB-02A8-48AB-BCFB-00B78DBA6A1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7255A803-13A1-44E9-ACA9-889A5CC39BB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0D0D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xmlns="" id="{BC82C52F-0333-430E-AF00-FA48A518A1A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5286708"/>
          </a:xfrm>
          <a:prstGeom prst="rect">
            <a:avLst/>
          </a:prstGeom>
          <a:ln>
            <a:noFill/>
          </a:ln>
          <a:effectLst>
            <a:outerShdw blurRad="88900" dist="254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BE9CCFFE-A385-4D35-8504-960F050EF7F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269"/>
          <a:stretch/>
        </p:blipFill>
        <p:spPr>
          <a:xfrm>
            <a:off x="0" y="0"/>
            <a:ext cx="12192000" cy="162746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9A60C5E6-B1E4-4B13-9A2C-2E799D7A1C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4035" y="1124125"/>
            <a:ext cx="8689976" cy="184438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Inculturating</a:t>
            </a:r>
            <a:r>
              <a:rPr lang="en-US" dirty="0"/>
              <a:t> the cruciform inscription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B55B8CC-1F47-4A38-A617-1C87F46DE5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24035" y="3013746"/>
            <a:ext cx="8689976" cy="1078889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sz="22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1AD41804-3572-46FD-8124-D3079B64271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51" t="72447" r="32841"/>
          <a:stretch/>
        </p:blipFill>
        <p:spPr>
          <a:xfrm>
            <a:off x="6526134" y="3384053"/>
            <a:ext cx="2305206" cy="1889621"/>
          </a:xfrm>
          <a:custGeom>
            <a:avLst/>
            <a:gdLst>
              <a:gd name="connsiteX0" fmla="*/ 8425821 w 12192000"/>
              <a:gd name="connsiteY0" fmla="*/ 2921316 h 3611460"/>
              <a:gd name="connsiteX1" fmla="*/ 8425821 w 12192000"/>
              <a:gd name="connsiteY1" fmla="*/ 3598426 h 3611460"/>
              <a:gd name="connsiteX2" fmla="*/ 9652455 w 12192000"/>
              <a:gd name="connsiteY2" fmla="*/ 3598426 h 3611460"/>
              <a:gd name="connsiteX3" fmla="*/ 9652455 w 12192000"/>
              <a:gd name="connsiteY3" fmla="*/ 2921316 h 3611460"/>
              <a:gd name="connsiteX4" fmla="*/ 0 w 12192000"/>
              <a:gd name="connsiteY4" fmla="*/ 0 h 3611460"/>
              <a:gd name="connsiteX5" fmla="*/ 12192000 w 12192000"/>
              <a:gd name="connsiteY5" fmla="*/ 0 h 3611460"/>
              <a:gd name="connsiteX6" fmla="*/ 12192000 w 12192000"/>
              <a:gd name="connsiteY6" fmla="*/ 3611460 h 3611460"/>
              <a:gd name="connsiteX7" fmla="*/ 0 w 12192000"/>
              <a:gd name="connsiteY7" fmla="*/ 3611460 h 3611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611460">
                <a:moveTo>
                  <a:pt x="8425821" y="2921316"/>
                </a:moveTo>
                <a:lnTo>
                  <a:pt x="8425821" y="3598426"/>
                </a:lnTo>
                <a:lnTo>
                  <a:pt x="9652455" y="3598426"/>
                </a:lnTo>
                <a:lnTo>
                  <a:pt x="9652455" y="2921316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3611460"/>
                </a:lnTo>
                <a:lnTo>
                  <a:pt x="0" y="3611460"/>
                </a:lnTo>
                <a:close/>
              </a:path>
            </a:pathLst>
          </a:cu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5316A1D8-3445-4B94-B595-2285C05EEE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69" t="72447" r="62822"/>
          <a:stretch/>
        </p:blipFill>
        <p:spPr>
          <a:xfrm>
            <a:off x="5443064" y="3371019"/>
            <a:ext cx="1451918" cy="1889621"/>
          </a:xfrm>
          <a:custGeom>
            <a:avLst/>
            <a:gdLst>
              <a:gd name="connsiteX0" fmla="*/ 8425821 w 12192000"/>
              <a:gd name="connsiteY0" fmla="*/ 2921316 h 3611460"/>
              <a:gd name="connsiteX1" fmla="*/ 8425821 w 12192000"/>
              <a:gd name="connsiteY1" fmla="*/ 3598426 h 3611460"/>
              <a:gd name="connsiteX2" fmla="*/ 9652455 w 12192000"/>
              <a:gd name="connsiteY2" fmla="*/ 3598426 h 3611460"/>
              <a:gd name="connsiteX3" fmla="*/ 9652455 w 12192000"/>
              <a:gd name="connsiteY3" fmla="*/ 2921316 h 3611460"/>
              <a:gd name="connsiteX4" fmla="*/ 0 w 12192000"/>
              <a:gd name="connsiteY4" fmla="*/ 0 h 3611460"/>
              <a:gd name="connsiteX5" fmla="*/ 12192000 w 12192000"/>
              <a:gd name="connsiteY5" fmla="*/ 0 h 3611460"/>
              <a:gd name="connsiteX6" fmla="*/ 12192000 w 12192000"/>
              <a:gd name="connsiteY6" fmla="*/ 3611460 h 3611460"/>
              <a:gd name="connsiteX7" fmla="*/ 0 w 12192000"/>
              <a:gd name="connsiteY7" fmla="*/ 3611460 h 3611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611460">
                <a:moveTo>
                  <a:pt x="8425821" y="2921316"/>
                </a:moveTo>
                <a:lnTo>
                  <a:pt x="8425821" y="3598426"/>
                </a:lnTo>
                <a:lnTo>
                  <a:pt x="9652455" y="3598426"/>
                </a:lnTo>
                <a:lnTo>
                  <a:pt x="9652455" y="2921316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3611460"/>
                </a:lnTo>
                <a:lnTo>
                  <a:pt x="0" y="3611460"/>
                </a:lnTo>
                <a:close/>
              </a:path>
            </a:pathLst>
          </a:cu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2FA7483C-C90B-453F-AB53-60D8FDE6D3F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45" t="47340"/>
          <a:stretch/>
        </p:blipFill>
        <p:spPr>
          <a:xfrm>
            <a:off x="8965579" y="1675248"/>
            <a:ext cx="3237619" cy="3611460"/>
          </a:xfrm>
          <a:custGeom>
            <a:avLst/>
            <a:gdLst>
              <a:gd name="connsiteX0" fmla="*/ 2237500 w 3237619"/>
              <a:gd name="connsiteY0" fmla="*/ 2921316 h 3611460"/>
              <a:gd name="connsiteX1" fmla="*/ 2237500 w 3237619"/>
              <a:gd name="connsiteY1" fmla="*/ 3598426 h 3611460"/>
              <a:gd name="connsiteX2" fmla="*/ 2563236 w 3237619"/>
              <a:gd name="connsiteY2" fmla="*/ 3598426 h 3611460"/>
              <a:gd name="connsiteX3" fmla="*/ 2563236 w 3237619"/>
              <a:gd name="connsiteY3" fmla="*/ 2921316 h 3611460"/>
              <a:gd name="connsiteX4" fmla="*/ 0 w 3237619"/>
              <a:gd name="connsiteY4" fmla="*/ 0 h 3611460"/>
              <a:gd name="connsiteX5" fmla="*/ 3237619 w 3237619"/>
              <a:gd name="connsiteY5" fmla="*/ 0 h 3611460"/>
              <a:gd name="connsiteX6" fmla="*/ 3237619 w 3237619"/>
              <a:gd name="connsiteY6" fmla="*/ 3611460 h 3611460"/>
              <a:gd name="connsiteX7" fmla="*/ 557562 w 3237619"/>
              <a:gd name="connsiteY7" fmla="*/ 3611460 h 3611460"/>
              <a:gd name="connsiteX8" fmla="*/ 557562 w 3237619"/>
              <a:gd name="connsiteY8" fmla="*/ 2822752 h 3611460"/>
              <a:gd name="connsiteX9" fmla="*/ 0 w 3237619"/>
              <a:gd name="connsiteY9" fmla="*/ 2822752 h 3611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237619" h="3611460">
                <a:moveTo>
                  <a:pt x="2237500" y="2921316"/>
                </a:moveTo>
                <a:lnTo>
                  <a:pt x="2237500" y="3598426"/>
                </a:lnTo>
                <a:lnTo>
                  <a:pt x="2563236" y="3598426"/>
                </a:lnTo>
                <a:lnTo>
                  <a:pt x="2563236" y="2921316"/>
                </a:lnTo>
                <a:close/>
                <a:moveTo>
                  <a:pt x="0" y="0"/>
                </a:moveTo>
                <a:lnTo>
                  <a:pt x="3237619" y="0"/>
                </a:lnTo>
                <a:lnTo>
                  <a:pt x="3237619" y="3611460"/>
                </a:lnTo>
                <a:lnTo>
                  <a:pt x="557562" y="3611460"/>
                </a:lnTo>
                <a:lnTo>
                  <a:pt x="557562" y="2822752"/>
                </a:lnTo>
                <a:lnTo>
                  <a:pt x="0" y="2822752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9085811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7">
            <a:extLst>
              <a:ext uri="{FF2B5EF4-FFF2-40B4-BE49-F238E27FC236}">
                <a16:creationId xmlns:a16="http://schemas.microsoft.com/office/drawing/2014/main" xmlns="" id="{57E607C4-A0A1-44FA-981D-EA3B8139636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143061F-0834-447A-A76C-054780FD18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8717" y="305736"/>
            <a:ext cx="5698227" cy="629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9748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57E607C4-A0A1-44FA-981D-EA3B8139636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F9ACE28-FF34-4377-AA88-2A7103077E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7935" y="643466"/>
            <a:ext cx="4596130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76793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752E967A-FF40-4CD4-B00A-BC02081C24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Anointing with oil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265627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7E607C4-A0A1-44FA-981D-EA3B8139636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4EBB2E9-7DF1-4DCB-BB12-E7B6329DAA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702733"/>
            <a:ext cx="10905066" cy="5452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5190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24FF344-24FA-4D25-AAE7-2A9AB15516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3455" y="1759032"/>
            <a:ext cx="3480835" cy="349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2586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46D6528-A6EE-416C-8D40-1BCD081978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8500" y="657225"/>
            <a:ext cx="5715000" cy="554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8922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: Shape 7">
            <a:extLst>
              <a:ext uri="{FF2B5EF4-FFF2-40B4-BE49-F238E27FC236}">
                <a16:creationId xmlns:a16="http://schemas.microsoft.com/office/drawing/2014/main" xmlns="" id="{DDDE267B-E820-4910-868D-BA40CFB936D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66800" y="-9523"/>
            <a:ext cx="10058400" cy="6867522"/>
          </a:xfrm>
          <a:custGeom>
            <a:avLst/>
            <a:gdLst>
              <a:gd name="connsiteX0" fmla="*/ 1263465 w 10058400"/>
              <a:gd name="connsiteY0" fmla="*/ 0 h 6867522"/>
              <a:gd name="connsiteX1" fmla="*/ 8794935 w 10058400"/>
              <a:gd name="connsiteY1" fmla="*/ 0 h 6867522"/>
              <a:gd name="connsiteX2" fmla="*/ 8909975 w 10058400"/>
              <a:gd name="connsiteY2" fmla="*/ 132807 h 6867522"/>
              <a:gd name="connsiteX3" fmla="*/ 10058400 w 10058400"/>
              <a:gd name="connsiteY3" fmla="*/ 3331845 h 6867522"/>
              <a:gd name="connsiteX4" fmla="*/ 8751905 w 10058400"/>
              <a:gd name="connsiteY4" fmla="*/ 6713366 h 6867522"/>
              <a:gd name="connsiteX5" fmla="*/ 8604930 w 10058400"/>
              <a:gd name="connsiteY5" fmla="*/ 6867522 h 6867522"/>
              <a:gd name="connsiteX6" fmla="*/ 1453470 w 10058400"/>
              <a:gd name="connsiteY6" fmla="*/ 6867522 h 6867522"/>
              <a:gd name="connsiteX7" fmla="*/ 1306495 w 10058400"/>
              <a:gd name="connsiteY7" fmla="*/ 6713366 h 6867522"/>
              <a:gd name="connsiteX8" fmla="*/ 0 w 10058400"/>
              <a:gd name="connsiteY8" fmla="*/ 3331845 h 6867522"/>
              <a:gd name="connsiteX9" fmla="*/ 1148425 w 10058400"/>
              <a:gd name="connsiteY9" fmla="*/ 132807 h 6867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058400" h="6867522">
                <a:moveTo>
                  <a:pt x="1263465" y="0"/>
                </a:moveTo>
                <a:lnTo>
                  <a:pt x="8794935" y="0"/>
                </a:lnTo>
                <a:lnTo>
                  <a:pt x="8909975" y="132807"/>
                </a:lnTo>
                <a:cubicBezTo>
                  <a:pt x="9627420" y="1002149"/>
                  <a:pt x="10058400" y="2116667"/>
                  <a:pt x="10058400" y="3331845"/>
                </a:cubicBezTo>
                <a:cubicBezTo>
                  <a:pt x="10058400" y="4633822"/>
                  <a:pt x="9563653" y="5820244"/>
                  <a:pt x="8751905" y="6713366"/>
                </a:cubicBezTo>
                <a:lnTo>
                  <a:pt x="8604930" y="6867522"/>
                </a:lnTo>
                <a:lnTo>
                  <a:pt x="1453470" y="6867522"/>
                </a:lnTo>
                <a:lnTo>
                  <a:pt x="1306495" y="6713366"/>
                </a:lnTo>
                <a:cubicBezTo>
                  <a:pt x="494747" y="5820244"/>
                  <a:pt x="0" y="4633822"/>
                  <a:pt x="0" y="3331845"/>
                </a:cubicBezTo>
                <a:cubicBezTo>
                  <a:pt x="0" y="2116667"/>
                  <a:pt x="430980" y="1002149"/>
                  <a:pt x="1148425" y="13280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15" name="Picture 9">
            <a:extLst>
              <a:ext uri="{FF2B5EF4-FFF2-40B4-BE49-F238E27FC236}">
                <a16:creationId xmlns:a16="http://schemas.microsoft.com/office/drawing/2014/main" xmlns="" id="{FF3E25D7-C2F8-445D-AA42-C1163028DA6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77AC764-3918-4A30-96A1-4D2D81A0FA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6963" y="965201"/>
            <a:ext cx="4918074" cy="4918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864355"/>
      </p:ext>
    </p:extLst>
  </p:cSld>
  <p:clrMapOvr>
    <a:masterClrMapping/>
  </p:clrMapOvr>
</p:sld>
</file>

<file path=ppt/theme/theme1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1022</TotalTime>
  <Words>193</Words>
  <Application>Microsoft Office PowerPoint</Application>
  <PresentationFormat>Widescreen</PresentationFormat>
  <Paragraphs>49</Paragraphs>
  <Slides>67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67</vt:i4>
      </vt:variant>
    </vt:vector>
  </HeadingPairs>
  <TitlesOfParts>
    <vt:vector size="70" baseType="lpstr">
      <vt:lpstr>Arial</vt:lpstr>
      <vt:lpstr>Tw Cen MT</vt:lpstr>
      <vt:lpstr>Droplet</vt:lpstr>
      <vt:lpstr>Ad fontem in Crucem</vt:lpstr>
      <vt:lpstr>Inscribing the cross as a way of life</vt:lpstr>
      <vt:lpstr>PowerPoint Presentation</vt:lpstr>
      <vt:lpstr>The cross as formative symbol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Inscribing the Cosmic  Rule and Reign of God</vt:lpstr>
      <vt:lpstr>PowerPoint Presentation</vt:lpstr>
      <vt:lpstr>PowerPoint Presentation</vt:lpstr>
      <vt:lpstr>Inscribing the restoration and renewal of creation</vt:lpstr>
      <vt:lpstr>PowerPoint Presentation</vt:lpstr>
      <vt:lpstr>PowerPoint Presentation</vt:lpstr>
      <vt:lpstr>Sing, My Tongue, the Glorious Battle</vt:lpstr>
      <vt:lpstr>Inscribing the Justification of the rebel human through the word of the cross</vt:lpstr>
      <vt:lpstr>PowerPoint Presentation</vt:lpstr>
      <vt:lpstr>Inscribing the scandalous cross</vt:lpstr>
      <vt:lpstr>PowerPoint Presentation</vt:lpstr>
      <vt:lpstr>PowerPoint Presentation</vt:lpstr>
      <vt:lpstr>Inscribing the victorious cross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Inscribing the victorious crucifix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 Sacred Head Now Wounded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Inscribing the victorious cross (again)</vt:lpstr>
      <vt:lpstr>Upon the Cross Extended</vt:lpstr>
      <vt:lpstr>Christ lag in Todesbanden  (BWV 4)</vt:lpstr>
      <vt:lpstr>Christ lag in Todesbanden  (BWV 4)</vt:lpstr>
      <vt:lpstr>PowerPoint Presentation</vt:lpstr>
      <vt:lpstr>PowerPoint Presentation</vt:lpstr>
      <vt:lpstr>Inculturating the cruciform inscription</vt:lpstr>
      <vt:lpstr>PowerPoint Presentation</vt:lpstr>
      <vt:lpstr>PowerPoint Presentation</vt:lpstr>
      <vt:lpstr>Anointing with oil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 fontem in Crucem</dc:title>
  <dc:creator>Burreson, Kent</dc:creator>
  <cp:lastModifiedBy>Seitz, Wayne</cp:lastModifiedBy>
  <cp:revision>6</cp:revision>
  <dcterms:created xsi:type="dcterms:W3CDTF">2018-09-17T20:06:46Z</dcterms:created>
  <dcterms:modified xsi:type="dcterms:W3CDTF">2018-10-08T12:52:23Z</dcterms:modified>
</cp:coreProperties>
</file>